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6" r:id="rId1"/>
  </p:sldMasterIdLst>
  <p:sldIdLst>
    <p:sldId id="256" r:id="rId2"/>
    <p:sldId id="260" r:id="rId3"/>
    <p:sldId id="261" r:id="rId4"/>
    <p:sldId id="259" r:id="rId5"/>
    <p:sldId id="258" r:id="rId6"/>
    <p:sldId id="257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206190-6AF5-164F-9AAB-B66F030BB8F8}" v="22" dt="2022-11-14T11:20:19.627"/>
    <p1510:client id="{CFE2238D-C52A-7A4E-93A7-FD4D2E525594}" v="470" dt="2022-11-14T22:14:52.6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93"/>
    <p:restoredTop sz="95872"/>
  </p:normalViewPr>
  <p:slideViewPr>
    <p:cSldViewPr snapToGrid="0">
      <p:cViewPr varScale="1">
        <p:scale>
          <a:sx n="90" d="100"/>
          <a:sy n="90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68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2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93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78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2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1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16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0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68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11/24/2022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02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11/24/2022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1513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5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tarmonunited.com/how-to-develop-a-websites-design/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echnofaq.org/posts/2021/06/the-4-fundamental-elements-of-a-successful-b2b-website-design/" TargetMode="External"/><Relationship Id="rId5" Type="http://schemas.openxmlformats.org/officeDocument/2006/relationships/image" Target="../media/image27.jpg"/><Relationship Id="rId10" Type="http://schemas.openxmlformats.org/officeDocument/2006/relationships/hyperlink" Target="https://pxhere.com/en/photo/1448521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6B0479F5-59EA-43F3-BAFC-2606376EB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0D3E7-EEC8-737C-E32D-0ECC9EE34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2" y="147832"/>
            <a:ext cx="4210593" cy="1985963"/>
          </a:xfrm>
        </p:spPr>
        <p:txBody>
          <a:bodyPr vert="horz" lIns="91440" tIns="45720" rIns="91440" bIns="45720" rtlCol="0" anchorCtr="0">
            <a:normAutofit/>
          </a:bodyPr>
          <a:lstStyle/>
          <a:p>
            <a:r>
              <a:rPr lang="en-US" kern="1200" dirty="0">
                <a:latin typeface="+mj-lt"/>
                <a:ea typeface="+mj-ea"/>
                <a:cs typeface="+mj-cs"/>
              </a:rPr>
              <a:t>Literacy at KS3 level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D6D4A1-7A06-3CEC-73B7-A55F25940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022" y="2393244"/>
            <a:ext cx="4656580" cy="396824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500" b="1" dirty="0">
                <a:solidFill>
                  <a:schemeClr val="bg1"/>
                </a:solidFill>
              </a:rPr>
              <a:t>Reading, Writing, Speaking and Listening</a:t>
            </a:r>
          </a:p>
          <a:p>
            <a:endParaRPr lang="en-US" sz="1500" dirty="0">
              <a:solidFill>
                <a:schemeClr val="bg1"/>
              </a:solidFill>
            </a:endParaRPr>
          </a:p>
          <a:p>
            <a:pPr algn="l"/>
            <a:r>
              <a:rPr lang="en-US" sz="1500" u="sng" dirty="0">
                <a:solidFill>
                  <a:schemeClr val="bg1"/>
                </a:solidFill>
              </a:rPr>
              <a:t>At home, you can: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Read to your child/ren or listen to them reading to you/retelling stories</a:t>
            </a:r>
            <a:br>
              <a:rPr lang="en-US" sz="1500" dirty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Praise and encourage any written work they complete</a:t>
            </a:r>
            <a:br>
              <a:rPr lang="en-US" sz="1500" dirty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Listen to your child’s experiences</a:t>
            </a:r>
            <a:br>
              <a:rPr lang="en-US" sz="1500" dirty="0">
                <a:solidFill>
                  <a:schemeClr val="bg1"/>
                </a:solidFill>
              </a:rPr>
            </a:br>
            <a:endParaRPr lang="en-US" sz="1500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bg1"/>
                </a:solidFill>
              </a:rPr>
              <a:t>Ask them to follow directions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90079F9F-0458-4E1F-8C66-3DC92F318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5BFB1BD-917C-4E12-A662-6CD1860F2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58642" y="0"/>
            <a:ext cx="874715" cy="6858001"/>
          </a:xfrm>
          <a:custGeom>
            <a:avLst/>
            <a:gdLst>
              <a:gd name="connsiteX0" fmla="*/ 669467 w 874715"/>
              <a:gd name="connsiteY0" fmla="*/ 3720275 h 6858001"/>
              <a:gd name="connsiteX1" fmla="*/ 710453 w 874715"/>
              <a:gd name="connsiteY1" fmla="*/ 3726292 h 6858001"/>
              <a:gd name="connsiteX2" fmla="*/ 710455 w 874715"/>
              <a:gd name="connsiteY2" fmla="*/ 3726292 h 6858001"/>
              <a:gd name="connsiteX3" fmla="*/ 669465 w 874715"/>
              <a:gd name="connsiteY3" fmla="*/ 3720275 h 6858001"/>
              <a:gd name="connsiteX4" fmla="*/ 834223 w 874715"/>
              <a:gd name="connsiteY4" fmla="*/ 3333751 h 6858001"/>
              <a:gd name="connsiteX5" fmla="*/ 446757 w 874715"/>
              <a:gd name="connsiteY5" fmla="*/ 3333751 h 6858001"/>
              <a:gd name="connsiteX6" fmla="*/ 441229 w 874715"/>
              <a:gd name="connsiteY6" fmla="*/ 3376550 h 6858001"/>
              <a:gd name="connsiteX7" fmla="*/ 437178 w 874715"/>
              <a:gd name="connsiteY7" fmla="*/ 3407910 h 6858001"/>
              <a:gd name="connsiteX8" fmla="*/ 435790 w 874715"/>
              <a:gd name="connsiteY8" fmla="*/ 3491262 h 6858001"/>
              <a:gd name="connsiteX9" fmla="*/ 429384 w 874715"/>
              <a:gd name="connsiteY9" fmla="*/ 3520658 h 6858001"/>
              <a:gd name="connsiteX10" fmla="*/ 427332 w 874715"/>
              <a:gd name="connsiteY10" fmla="*/ 3524252 h 6858001"/>
              <a:gd name="connsiteX11" fmla="*/ 427331 w 874715"/>
              <a:gd name="connsiteY11" fmla="*/ 3524252 h 6858001"/>
              <a:gd name="connsiteX12" fmla="*/ 413690 w 874715"/>
              <a:gd name="connsiteY12" fmla="*/ 3548145 h 6858001"/>
              <a:gd name="connsiteX13" fmla="*/ 408166 w 874715"/>
              <a:gd name="connsiteY13" fmla="*/ 3612089 h 6858001"/>
              <a:gd name="connsiteX14" fmla="*/ 421692 w 874715"/>
              <a:gd name="connsiteY14" fmla="*/ 3636610 h 6858001"/>
              <a:gd name="connsiteX15" fmla="*/ 445933 w 874715"/>
              <a:gd name="connsiteY15" fmla="*/ 3687609 h 6858001"/>
              <a:gd name="connsiteX16" fmla="*/ 443241 w 874715"/>
              <a:gd name="connsiteY16" fmla="*/ 3725049 h 6858001"/>
              <a:gd name="connsiteX17" fmla="*/ 455589 w 874715"/>
              <a:gd name="connsiteY17" fmla="*/ 3723372 h 6858001"/>
              <a:gd name="connsiteX18" fmla="*/ 544787 w 874715"/>
              <a:gd name="connsiteY18" fmla="*/ 3712739 h 6858001"/>
              <a:gd name="connsiteX19" fmla="*/ 544802 w 874715"/>
              <a:gd name="connsiteY19" fmla="*/ 3712740 h 6858001"/>
              <a:gd name="connsiteX20" fmla="*/ 544786 w 874715"/>
              <a:gd name="connsiteY20" fmla="*/ 3712740 h 6858001"/>
              <a:gd name="connsiteX21" fmla="*/ 455588 w 874715"/>
              <a:gd name="connsiteY21" fmla="*/ 3723373 h 6858001"/>
              <a:gd name="connsiteX22" fmla="*/ 443240 w 874715"/>
              <a:gd name="connsiteY22" fmla="*/ 3725050 h 6858001"/>
              <a:gd name="connsiteX23" fmla="*/ 441884 w 874715"/>
              <a:gd name="connsiteY23" fmla="*/ 3743904 h 6858001"/>
              <a:gd name="connsiteX24" fmla="*/ 442266 w 874715"/>
              <a:gd name="connsiteY24" fmla="*/ 3764306 h 6858001"/>
              <a:gd name="connsiteX25" fmla="*/ 433692 w 874715"/>
              <a:gd name="connsiteY25" fmla="*/ 3834135 h 6858001"/>
              <a:gd name="connsiteX26" fmla="*/ 428740 w 874715"/>
              <a:gd name="connsiteY26" fmla="*/ 3898864 h 6858001"/>
              <a:gd name="connsiteX27" fmla="*/ 444932 w 874715"/>
              <a:gd name="connsiteY27" fmla="*/ 4062061 h 6858001"/>
              <a:gd name="connsiteX28" fmla="*/ 441122 w 874715"/>
              <a:gd name="connsiteY28" fmla="*/ 4187207 h 6858001"/>
              <a:gd name="connsiteX29" fmla="*/ 444932 w 874715"/>
              <a:gd name="connsiteY29" fmla="*/ 4244874 h 6858001"/>
              <a:gd name="connsiteX30" fmla="*/ 450648 w 874715"/>
              <a:gd name="connsiteY30" fmla="*/ 4277434 h 6858001"/>
              <a:gd name="connsiteX31" fmla="*/ 490464 w 874715"/>
              <a:gd name="connsiteY31" fmla="*/ 4351188 h 6858001"/>
              <a:gd name="connsiteX32" fmla="*/ 499418 w 874715"/>
              <a:gd name="connsiteY32" fmla="*/ 4391596 h 6858001"/>
              <a:gd name="connsiteX33" fmla="*/ 498656 w 874715"/>
              <a:gd name="connsiteY33" fmla="*/ 4513209 h 6858001"/>
              <a:gd name="connsiteX34" fmla="*/ 438646 w 874715"/>
              <a:gd name="connsiteY34" fmla="*/ 4695629 h 6858001"/>
              <a:gd name="connsiteX35" fmla="*/ 430644 w 874715"/>
              <a:gd name="connsiteY35" fmla="*/ 4714658 h 6858001"/>
              <a:gd name="connsiteX36" fmla="*/ 420737 w 874715"/>
              <a:gd name="connsiteY36" fmla="*/ 4807436 h 6858001"/>
              <a:gd name="connsiteX37" fmla="*/ 434264 w 874715"/>
              <a:gd name="connsiteY37" fmla="*/ 4870400 h 6858001"/>
              <a:gd name="connsiteX38" fmla="*/ 462269 w 874715"/>
              <a:gd name="connsiteY38" fmla="*/ 4956119 h 6858001"/>
              <a:gd name="connsiteX39" fmla="*/ 485701 w 874715"/>
              <a:gd name="connsiteY39" fmla="*/ 5033207 h 6858001"/>
              <a:gd name="connsiteX40" fmla="*/ 512180 w 874715"/>
              <a:gd name="connsiteY40" fmla="*/ 5089305 h 6858001"/>
              <a:gd name="connsiteX41" fmla="*/ 531613 w 874715"/>
              <a:gd name="connsiteY41" fmla="*/ 5217589 h 6858001"/>
              <a:gd name="connsiteX42" fmla="*/ 534851 w 874715"/>
              <a:gd name="connsiteY42" fmla="*/ 5230926 h 6858001"/>
              <a:gd name="connsiteX43" fmla="*/ 511228 w 874715"/>
              <a:gd name="connsiteY43" fmla="*/ 5327433 h 6858001"/>
              <a:gd name="connsiteX44" fmla="*/ 487225 w 874715"/>
              <a:gd name="connsiteY44" fmla="*/ 5443357 h 6858001"/>
              <a:gd name="connsiteX45" fmla="*/ 495416 w 874715"/>
              <a:gd name="connsiteY45" fmla="*/ 5484746 h 6858001"/>
              <a:gd name="connsiteX46" fmla="*/ 507038 w 874715"/>
              <a:gd name="connsiteY46" fmla="*/ 5541432 h 6858001"/>
              <a:gd name="connsiteX47" fmla="*/ 500942 w 874715"/>
              <a:gd name="connsiteY47" fmla="*/ 5594001 h 6858001"/>
              <a:gd name="connsiteX48" fmla="*/ 500370 w 874715"/>
              <a:gd name="connsiteY48" fmla="*/ 5625974 h 6858001"/>
              <a:gd name="connsiteX49" fmla="*/ 571618 w 874715"/>
              <a:gd name="connsiteY49" fmla="*/ 5771911 h 6858001"/>
              <a:gd name="connsiteX50" fmla="*/ 577524 w 874715"/>
              <a:gd name="connsiteY50" fmla="*/ 5808982 h 6858001"/>
              <a:gd name="connsiteX51" fmla="*/ 586289 w 874715"/>
              <a:gd name="connsiteY51" fmla="*/ 5829971 h 6858001"/>
              <a:gd name="connsiteX52" fmla="*/ 674684 w 874715"/>
              <a:gd name="connsiteY52" fmla="*/ 5956490 h 6858001"/>
              <a:gd name="connsiteX53" fmla="*/ 692590 w 874715"/>
              <a:gd name="connsiteY53" fmla="*/ 6010235 h 6858001"/>
              <a:gd name="connsiteX54" fmla="*/ 688970 w 874715"/>
              <a:gd name="connsiteY54" fmla="*/ 6069276 h 6858001"/>
              <a:gd name="connsiteX55" fmla="*/ 682494 w 874715"/>
              <a:gd name="connsiteY55" fmla="*/ 6103407 h 6858001"/>
              <a:gd name="connsiteX56" fmla="*/ 626294 w 874715"/>
              <a:gd name="connsiteY56" fmla="*/ 6188144 h 6858001"/>
              <a:gd name="connsiteX57" fmla="*/ 628200 w 874715"/>
              <a:gd name="connsiteY57" fmla="*/ 6236396 h 6858001"/>
              <a:gd name="connsiteX58" fmla="*/ 666871 w 874715"/>
              <a:gd name="connsiteY58" fmla="*/ 6311718 h 6858001"/>
              <a:gd name="connsiteX59" fmla="*/ 684208 w 874715"/>
              <a:gd name="connsiteY59" fmla="*/ 6448435 h 6858001"/>
              <a:gd name="connsiteX60" fmla="*/ 630104 w 874715"/>
              <a:gd name="connsiteY60" fmla="*/ 6517873 h 6858001"/>
              <a:gd name="connsiteX61" fmla="*/ 578096 w 874715"/>
              <a:gd name="connsiteY61" fmla="*/ 6553767 h 6858001"/>
              <a:gd name="connsiteX62" fmla="*/ 517706 w 874715"/>
              <a:gd name="connsiteY62" fmla="*/ 6657533 h 6858001"/>
              <a:gd name="connsiteX63" fmla="*/ 540185 w 874715"/>
              <a:gd name="connsiteY63" fmla="*/ 6682250 h 6858001"/>
              <a:gd name="connsiteX64" fmla="*/ 549712 w 874715"/>
              <a:gd name="connsiteY64" fmla="*/ 6758356 h 6858001"/>
              <a:gd name="connsiteX65" fmla="*/ 548950 w 874715"/>
              <a:gd name="connsiteY65" fmla="*/ 6840738 h 6858001"/>
              <a:gd name="connsiteX66" fmla="*/ 556149 w 874715"/>
              <a:gd name="connsiteY66" fmla="*/ 6858001 h 6858001"/>
              <a:gd name="connsiteX67" fmla="*/ 760427 w 874715"/>
              <a:gd name="connsiteY67" fmla="*/ 6858001 h 6858001"/>
              <a:gd name="connsiteX68" fmla="*/ 763269 w 874715"/>
              <a:gd name="connsiteY68" fmla="*/ 6846819 h 6858001"/>
              <a:gd name="connsiteX69" fmla="*/ 784795 w 874715"/>
              <a:gd name="connsiteY69" fmla="*/ 6678324 h 6858001"/>
              <a:gd name="connsiteX70" fmla="*/ 805560 w 874715"/>
              <a:gd name="connsiteY70" fmla="*/ 6504338 h 6858001"/>
              <a:gd name="connsiteX71" fmla="*/ 812418 w 874715"/>
              <a:gd name="connsiteY71" fmla="*/ 6408814 h 6858001"/>
              <a:gd name="connsiteX72" fmla="*/ 823279 w 874715"/>
              <a:gd name="connsiteY72" fmla="*/ 6325450 h 6858001"/>
              <a:gd name="connsiteX73" fmla="*/ 830137 w 874715"/>
              <a:gd name="connsiteY73" fmla="*/ 6252873 h 6858001"/>
              <a:gd name="connsiteX74" fmla="*/ 844043 w 874715"/>
              <a:gd name="connsiteY74" fmla="*/ 6137341 h 6858001"/>
              <a:gd name="connsiteX75" fmla="*/ 847663 w 874715"/>
              <a:gd name="connsiteY75" fmla="*/ 6089284 h 6858001"/>
              <a:gd name="connsiteX76" fmla="*/ 847471 w 874715"/>
              <a:gd name="connsiteY76" fmla="*/ 5975908 h 6858001"/>
              <a:gd name="connsiteX77" fmla="*/ 845567 w 874715"/>
              <a:gd name="connsiteY77" fmla="*/ 5936481 h 6858001"/>
              <a:gd name="connsiteX78" fmla="*/ 821945 w 874715"/>
              <a:gd name="connsiteY78" fmla="*/ 5860571 h 6858001"/>
              <a:gd name="connsiteX79" fmla="*/ 820231 w 874715"/>
              <a:gd name="connsiteY79" fmla="*/ 5851549 h 6858001"/>
              <a:gd name="connsiteX80" fmla="*/ 810894 w 874715"/>
              <a:gd name="connsiteY80" fmla="*/ 5801726 h 6858001"/>
              <a:gd name="connsiteX81" fmla="*/ 807846 w 874715"/>
              <a:gd name="connsiteY81" fmla="*/ 5774460 h 6858001"/>
              <a:gd name="connsiteX82" fmla="*/ 788415 w 874715"/>
              <a:gd name="connsiteY82" fmla="*/ 5670892 h 6858001"/>
              <a:gd name="connsiteX83" fmla="*/ 779271 w 874715"/>
              <a:gd name="connsiteY83" fmla="*/ 5611265 h 6858001"/>
              <a:gd name="connsiteX84" fmla="*/ 780605 w 874715"/>
              <a:gd name="connsiteY84" fmla="*/ 5563010 h 6858001"/>
              <a:gd name="connsiteX85" fmla="*/ 782319 w 874715"/>
              <a:gd name="connsiteY85" fmla="*/ 5478272 h 6858001"/>
              <a:gd name="connsiteX86" fmla="*/ 786701 w 874715"/>
              <a:gd name="connsiteY86" fmla="*/ 5451203 h 6858001"/>
              <a:gd name="connsiteX87" fmla="*/ 774127 w 874715"/>
              <a:gd name="connsiteY87" fmla="*/ 5328805 h 6858001"/>
              <a:gd name="connsiteX88" fmla="*/ 773175 w 874715"/>
              <a:gd name="connsiteY88" fmla="*/ 5258975 h 6858001"/>
              <a:gd name="connsiteX89" fmla="*/ 757552 w 874715"/>
              <a:gd name="connsiteY89" fmla="*/ 5180319 h 6858001"/>
              <a:gd name="connsiteX90" fmla="*/ 758314 w 874715"/>
              <a:gd name="connsiteY90" fmla="*/ 5157370 h 6858001"/>
              <a:gd name="connsiteX91" fmla="*/ 759649 w 874715"/>
              <a:gd name="connsiteY91" fmla="*/ 5131673 h 6858001"/>
              <a:gd name="connsiteX92" fmla="*/ 760793 w 874715"/>
              <a:gd name="connsiteY92" fmla="*/ 5052820 h 6858001"/>
              <a:gd name="connsiteX93" fmla="*/ 766507 w 874715"/>
              <a:gd name="connsiteY93" fmla="*/ 5004959 h 6858001"/>
              <a:gd name="connsiteX94" fmla="*/ 763079 w 874715"/>
              <a:gd name="connsiteY94" fmla="*/ 4913751 h 6858001"/>
              <a:gd name="connsiteX95" fmla="*/ 768031 w 874715"/>
              <a:gd name="connsiteY95" fmla="*/ 4880011 h 6858001"/>
              <a:gd name="connsiteX96" fmla="*/ 768603 w 874715"/>
              <a:gd name="connsiteY96" fmla="*/ 4794687 h 6858001"/>
              <a:gd name="connsiteX97" fmla="*/ 765745 w 874715"/>
              <a:gd name="connsiteY97" fmla="*/ 4718187 h 6858001"/>
              <a:gd name="connsiteX98" fmla="*/ 767269 w 874715"/>
              <a:gd name="connsiteY98" fmla="*/ 4644434 h 6858001"/>
              <a:gd name="connsiteX99" fmla="*/ 773555 w 874715"/>
              <a:gd name="connsiteY99" fmla="*/ 4591670 h 6858001"/>
              <a:gd name="connsiteX100" fmla="*/ 777365 w 874715"/>
              <a:gd name="connsiteY100" fmla="*/ 4534394 h 6858001"/>
              <a:gd name="connsiteX101" fmla="*/ 800036 w 874715"/>
              <a:gd name="connsiteY101" fmla="*/ 4376493 h 6858001"/>
              <a:gd name="connsiteX102" fmla="*/ 794512 w 874715"/>
              <a:gd name="connsiteY102" fmla="*/ 4347267 h 6858001"/>
              <a:gd name="connsiteX103" fmla="*/ 789368 w 874715"/>
              <a:gd name="connsiteY103" fmla="*/ 4181322 h 6858001"/>
              <a:gd name="connsiteX104" fmla="*/ 789750 w 874715"/>
              <a:gd name="connsiteY104" fmla="*/ 4145230 h 6858001"/>
              <a:gd name="connsiteX105" fmla="*/ 767269 w 874715"/>
              <a:gd name="connsiteY105" fmla="*/ 4048330 h 6858001"/>
              <a:gd name="connsiteX106" fmla="*/ 802894 w 874715"/>
              <a:gd name="connsiteY106" fmla="*/ 3898864 h 6858001"/>
              <a:gd name="connsiteX107" fmla="*/ 847471 w 874715"/>
              <a:gd name="connsiteY107" fmla="*/ 3759007 h 6858001"/>
              <a:gd name="connsiteX108" fmla="*/ 848163 w 874715"/>
              <a:gd name="connsiteY108" fmla="*/ 3756136 h 6858001"/>
              <a:gd name="connsiteX109" fmla="*/ 819543 w 874715"/>
              <a:gd name="connsiteY109" fmla="*/ 3748731 h 6858001"/>
              <a:gd name="connsiteX110" fmla="*/ 819313 w 874715"/>
              <a:gd name="connsiteY110" fmla="*/ 3748682 h 6858001"/>
              <a:gd name="connsiteX111" fmla="*/ 819544 w 874715"/>
              <a:gd name="connsiteY111" fmla="*/ 3748730 h 6858001"/>
              <a:gd name="connsiteX112" fmla="*/ 848164 w 874715"/>
              <a:gd name="connsiteY112" fmla="*/ 3756135 h 6858001"/>
              <a:gd name="connsiteX113" fmla="*/ 849545 w 874715"/>
              <a:gd name="connsiteY113" fmla="*/ 3750401 h 6858001"/>
              <a:gd name="connsiteX114" fmla="*/ 853189 w 874715"/>
              <a:gd name="connsiteY114" fmla="*/ 3741353 h 6858001"/>
              <a:gd name="connsiteX115" fmla="*/ 862905 w 874715"/>
              <a:gd name="connsiteY115" fmla="*/ 3691138 h 6858001"/>
              <a:gd name="connsiteX116" fmla="*/ 866333 w 874715"/>
              <a:gd name="connsiteY116" fmla="*/ 3628959 h 6858001"/>
              <a:gd name="connsiteX117" fmla="*/ 874715 w 874715"/>
              <a:gd name="connsiteY117" fmla="*/ 3550106 h 6858001"/>
              <a:gd name="connsiteX118" fmla="*/ 871487 w 874715"/>
              <a:gd name="connsiteY118" fmla="*/ 3524252 h 6858001"/>
              <a:gd name="connsiteX119" fmla="*/ 871488 w 874715"/>
              <a:gd name="connsiteY119" fmla="*/ 3524252 h 6858001"/>
              <a:gd name="connsiteX120" fmla="*/ 870763 w 874715"/>
              <a:gd name="connsiteY120" fmla="*/ 3518451 h 6858001"/>
              <a:gd name="connsiteX121" fmla="*/ 864238 w 874715"/>
              <a:gd name="connsiteY121" fmla="*/ 3486946 h 6858001"/>
              <a:gd name="connsiteX122" fmla="*/ 848618 w 874715"/>
              <a:gd name="connsiteY122" fmla="*/ 3398677 h 6858001"/>
              <a:gd name="connsiteX123" fmla="*/ 837595 w 874715"/>
              <a:gd name="connsiteY123" fmla="*/ 3365728 h 6858001"/>
              <a:gd name="connsiteX124" fmla="*/ 834829 w 874715"/>
              <a:gd name="connsiteY124" fmla="*/ 3357461 h 6858001"/>
              <a:gd name="connsiteX125" fmla="*/ 513783 w 874715"/>
              <a:gd name="connsiteY125" fmla="*/ 0 h 6858001"/>
              <a:gd name="connsiteX126" fmla="*/ 72334 w 874715"/>
              <a:gd name="connsiteY126" fmla="*/ 0 h 6858001"/>
              <a:gd name="connsiteX127" fmla="*/ 75447 w 874715"/>
              <a:gd name="connsiteY127" fmla="*/ 27991 h 6858001"/>
              <a:gd name="connsiteX128" fmla="*/ 88115 w 874715"/>
              <a:gd name="connsiteY128" fmla="*/ 134133 h 6858001"/>
              <a:gd name="connsiteX129" fmla="*/ 62778 w 874715"/>
              <a:gd name="connsiteY129" fmla="*/ 221224 h 6858001"/>
              <a:gd name="connsiteX130" fmla="*/ 62206 w 874715"/>
              <a:gd name="connsiteY130" fmla="*/ 247312 h 6858001"/>
              <a:gd name="connsiteX131" fmla="*/ 72113 w 874715"/>
              <a:gd name="connsiteY131" fmla="*/ 305764 h 6858001"/>
              <a:gd name="connsiteX132" fmla="*/ 65445 w 874715"/>
              <a:gd name="connsiteY132" fmla="*/ 426397 h 6858001"/>
              <a:gd name="connsiteX133" fmla="*/ 55348 w 874715"/>
              <a:gd name="connsiteY133" fmla="*/ 470924 h 6858001"/>
              <a:gd name="connsiteX134" fmla="*/ 48870 w 874715"/>
              <a:gd name="connsiteY134" fmla="*/ 495638 h 6858001"/>
              <a:gd name="connsiteX135" fmla="*/ 30963 w 874715"/>
              <a:gd name="connsiteY135" fmla="*/ 622548 h 6858001"/>
              <a:gd name="connsiteX136" fmla="*/ 11723 w 874715"/>
              <a:gd name="connsiteY136" fmla="*/ 679040 h 6858001"/>
              <a:gd name="connsiteX137" fmla="*/ 8865 w 874715"/>
              <a:gd name="connsiteY137" fmla="*/ 694341 h 6858001"/>
              <a:gd name="connsiteX138" fmla="*/ 16865 w 874715"/>
              <a:gd name="connsiteY138" fmla="*/ 778095 h 6858001"/>
              <a:gd name="connsiteX139" fmla="*/ 47918 w 874715"/>
              <a:gd name="connsiteY139" fmla="*/ 840866 h 6858001"/>
              <a:gd name="connsiteX140" fmla="*/ 58396 w 874715"/>
              <a:gd name="connsiteY140" fmla="*/ 853028 h 6858001"/>
              <a:gd name="connsiteX141" fmla="*/ 54776 w 874715"/>
              <a:gd name="connsiteY141" fmla="*/ 1027995 h 6858001"/>
              <a:gd name="connsiteX142" fmla="*/ 50394 w 874715"/>
              <a:gd name="connsiteY142" fmla="*/ 1054866 h 6858001"/>
              <a:gd name="connsiteX143" fmla="*/ 68683 w 874715"/>
              <a:gd name="connsiteY143" fmla="*/ 1184720 h 6858001"/>
              <a:gd name="connsiteX144" fmla="*/ 72303 w 874715"/>
              <a:gd name="connsiteY144" fmla="*/ 1222576 h 6858001"/>
              <a:gd name="connsiteX145" fmla="*/ 88687 w 874715"/>
              <a:gd name="connsiteY145" fmla="*/ 1358313 h 6858001"/>
              <a:gd name="connsiteX146" fmla="*/ 73447 w 874715"/>
              <a:gd name="connsiteY146" fmla="*/ 1377535 h 6858001"/>
              <a:gd name="connsiteX147" fmla="*/ 35153 w 874715"/>
              <a:gd name="connsiteY147" fmla="*/ 1432851 h 6858001"/>
              <a:gd name="connsiteX148" fmla="*/ 1244 w 874715"/>
              <a:gd name="connsiteY148" fmla="*/ 1541910 h 6858001"/>
              <a:gd name="connsiteX149" fmla="*/ 3149 w 874715"/>
              <a:gd name="connsiteY149" fmla="*/ 1571529 h 6858001"/>
              <a:gd name="connsiteX150" fmla="*/ 59730 w 874715"/>
              <a:gd name="connsiteY150" fmla="*/ 1646459 h 6858001"/>
              <a:gd name="connsiteX151" fmla="*/ 82399 w 874715"/>
              <a:gd name="connsiteY151" fmla="*/ 1682944 h 6858001"/>
              <a:gd name="connsiteX152" fmla="*/ 124120 w 874715"/>
              <a:gd name="connsiteY152" fmla="*/ 1786511 h 6858001"/>
              <a:gd name="connsiteX153" fmla="*/ 131741 w 874715"/>
              <a:gd name="connsiteY153" fmla="*/ 1795142 h 6858001"/>
              <a:gd name="connsiteX154" fmla="*/ 222232 w 874715"/>
              <a:gd name="connsiteY154" fmla="*/ 1871640 h 6858001"/>
              <a:gd name="connsiteX155" fmla="*/ 237662 w 874715"/>
              <a:gd name="connsiteY155" fmla="*/ 1888901 h 6858001"/>
              <a:gd name="connsiteX156" fmla="*/ 261667 w 874715"/>
              <a:gd name="connsiteY156" fmla="*/ 1909694 h 6858001"/>
              <a:gd name="connsiteX157" fmla="*/ 308150 w 874715"/>
              <a:gd name="connsiteY157" fmla="*/ 1974618 h 6858001"/>
              <a:gd name="connsiteX158" fmla="*/ 323009 w 874715"/>
              <a:gd name="connsiteY158" fmla="*/ 2055042 h 6858001"/>
              <a:gd name="connsiteX159" fmla="*/ 345680 w 874715"/>
              <a:gd name="connsiteY159" fmla="*/ 2152137 h 6858001"/>
              <a:gd name="connsiteX160" fmla="*/ 360920 w 874715"/>
              <a:gd name="connsiteY160" fmla="*/ 2192740 h 6858001"/>
              <a:gd name="connsiteX161" fmla="*/ 389877 w 874715"/>
              <a:gd name="connsiteY161" fmla="*/ 2301603 h 6858001"/>
              <a:gd name="connsiteX162" fmla="*/ 414262 w 874715"/>
              <a:gd name="connsiteY162" fmla="*/ 2379279 h 6858001"/>
              <a:gd name="connsiteX163" fmla="*/ 428551 w 874715"/>
              <a:gd name="connsiteY163" fmla="*/ 2491281 h 6858001"/>
              <a:gd name="connsiteX164" fmla="*/ 429121 w 874715"/>
              <a:gd name="connsiteY164" fmla="*/ 2545615 h 6858001"/>
              <a:gd name="connsiteX165" fmla="*/ 502275 w 874715"/>
              <a:gd name="connsiteY165" fmla="*/ 2645455 h 6858001"/>
              <a:gd name="connsiteX166" fmla="*/ 550665 w 874715"/>
              <a:gd name="connsiteY166" fmla="*/ 2725094 h 6858001"/>
              <a:gd name="connsiteX167" fmla="*/ 527232 w 874715"/>
              <a:gd name="connsiteY167" fmla="*/ 2808850 h 6858001"/>
              <a:gd name="connsiteX168" fmla="*/ 505133 w 874715"/>
              <a:gd name="connsiteY168" fmla="*/ 2831604 h 6858001"/>
              <a:gd name="connsiteX169" fmla="*/ 484178 w 874715"/>
              <a:gd name="connsiteY169" fmla="*/ 2968910 h 6858001"/>
              <a:gd name="connsiteX170" fmla="*/ 483416 w 874715"/>
              <a:gd name="connsiteY170" fmla="*/ 3165061 h 6858001"/>
              <a:gd name="connsiteX171" fmla="*/ 447744 w 874715"/>
              <a:gd name="connsiteY171" fmla="*/ 3326101 h 6858001"/>
              <a:gd name="connsiteX172" fmla="*/ 446756 w 874715"/>
              <a:gd name="connsiteY172" fmla="*/ 3333750 h 6858001"/>
              <a:gd name="connsiteX173" fmla="*/ 834222 w 874715"/>
              <a:gd name="connsiteY173" fmla="*/ 3333750 h 6858001"/>
              <a:gd name="connsiteX174" fmla="*/ 833756 w 874715"/>
              <a:gd name="connsiteY174" fmla="*/ 3315508 h 6858001"/>
              <a:gd name="connsiteX175" fmla="*/ 851283 w 874715"/>
              <a:gd name="connsiteY175" fmla="*/ 3289224 h 6858001"/>
              <a:gd name="connsiteX176" fmla="*/ 866523 w 874715"/>
              <a:gd name="connsiteY176" fmla="*/ 3248621 h 6858001"/>
              <a:gd name="connsiteX177" fmla="*/ 848234 w 874715"/>
              <a:gd name="connsiteY177" fmla="*/ 3203506 h 6858001"/>
              <a:gd name="connsiteX178" fmla="*/ 810325 w 874715"/>
              <a:gd name="connsiteY178" fmla="*/ 3097977 h 6858001"/>
              <a:gd name="connsiteX179" fmla="*/ 808609 w 874715"/>
              <a:gd name="connsiteY179" fmla="*/ 3031285 h 6858001"/>
              <a:gd name="connsiteX180" fmla="*/ 792417 w 874715"/>
              <a:gd name="connsiteY180" fmla="*/ 2886329 h 6858001"/>
              <a:gd name="connsiteX181" fmla="*/ 769366 w 874715"/>
              <a:gd name="connsiteY181" fmla="*/ 2791590 h 6858001"/>
              <a:gd name="connsiteX182" fmla="*/ 743267 w 874715"/>
              <a:gd name="connsiteY182" fmla="*/ 2723527 h 6858001"/>
              <a:gd name="connsiteX183" fmla="*/ 709166 w 874715"/>
              <a:gd name="connsiteY183" fmla="*/ 2626038 h 6858001"/>
              <a:gd name="connsiteX184" fmla="*/ 691449 w 874715"/>
              <a:gd name="connsiteY184" fmla="*/ 2528158 h 6858001"/>
              <a:gd name="connsiteX185" fmla="*/ 669159 w 874715"/>
              <a:gd name="connsiteY185" fmla="*/ 2457348 h 6858001"/>
              <a:gd name="connsiteX186" fmla="*/ 653918 w 874715"/>
              <a:gd name="connsiteY186" fmla="*/ 2370844 h 6858001"/>
              <a:gd name="connsiteX187" fmla="*/ 653348 w 874715"/>
              <a:gd name="connsiteY187" fmla="*/ 2298269 h 6858001"/>
              <a:gd name="connsiteX188" fmla="*/ 656014 w 874715"/>
              <a:gd name="connsiteY188" fmla="*/ 2184501 h 6858001"/>
              <a:gd name="connsiteX189" fmla="*/ 609913 w 874715"/>
              <a:gd name="connsiteY189" fmla="*/ 2045235 h 6858001"/>
              <a:gd name="connsiteX190" fmla="*/ 599624 w 874715"/>
              <a:gd name="connsiteY190" fmla="*/ 1988939 h 6858001"/>
              <a:gd name="connsiteX191" fmla="*/ 594862 w 874715"/>
              <a:gd name="connsiteY191" fmla="*/ 1935977 h 6858001"/>
              <a:gd name="connsiteX192" fmla="*/ 564191 w 874715"/>
              <a:gd name="connsiteY192" fmla="*/ 1823583 h 6858001"/>
              <a:gd name="connsiteX193" fmla="*/ 554093 w 874715"/>
              <a:gd name="connsiteY193" fmla="*/ 1777881 h 6858001"/>
              <a:gd name="connsiteX194" fmla="*/ 554285 w 874715"/>
              <a:gd name="connsiteY194" fmla="*/ 1713934 h 6858001"/>
              <a:gd name="connsiteX195" fmla="*/ 540186 w 874715"/>
              <a:gd name="connsiteY195" fmla="*/ 1597617 h 6858001"/>
              <a:gd name="connsiteX196" fmla="*/ 499037 w 874715"/>
              <a:gd name="connsiteY196" fmla="*/ 1481495 h 6858001"/>
              <a:gd name="connsiteX197" fmla="*/ 503037 w 874715"/>
              <a:gd name="connsiteY197" fmla="*/ 1432262 h 6858001"/>
              <a:gd name="connsiteX198" fmla="*/ 502085 w 874715"/>
              <a:gd name="connsiteY198" fmla="*/ 1414609 h 6858001"/>
              <a:gd name="connsiteX199" fmla="*/ 479414 w 874715"/>
              <a:gd name="connsiteY199" fmla="*/ 1255923 h 6858001"/>
              <a:gd name="connsiteX200" fmla="*/ 476938 w 874715"/>
              <a:gd name="connsiteY200" fmla="*/ 1240034 h 6858001"/>
              <a:gd name="connsiteX201" fmla="*/ 456745 w 874715"/>
              <a:gd name="connsiteY201" fmla="*/ 1165498 h 6858001"/>
              <a:gd name="connsiteX202" fmla="*/ 444171 w 874715"/>
              <a:gd name="connsiteY202" fmla="*/ 977582 h 6858001"/>
              <a:gd name="connsiteX203" fmla="*/ 442647 w 874715"/>
              <a:gd name="connsiteY203" fmla="*/ 966011 h 6858001"/>
              <a:gd name="connsiteX204" fmla="*/ 452743 w 874715"/>
              <a:gd name="connsiteY204" fmla="*/ 903045 h 6858001"/>
              <a:gd name="connsiteX205" fmla="*/ 467032 w 874715"/>
              <a:gd name="connsiteY205" fmla="*/ 871859 h 6858001"/>
              <a:gd name="connsiteX206" fmla="*/ 481892 w 874715"/>
              <a:gd name="connsiteY206" fmla="*/ 823213 h 6858001"/>
              <a:gd name="connsiteX207" fmla="*/ 487416 w 874715"/>
              <a:gd name="connsiteY207" fmla="*/ 773781 h 6858001"/>
              <a:gd name="connsiteX208" fmla="*/ 464936 w 874715"/>
              <a:gd name="connsiteY208" fmla="*/ 690809 h 6858001"/>
              <a:gd name="connsiteX209" fmla="*/ 462650 w 874715"/>
              <a:gd name="connsiteY209" fmla="*/ 660603 h 6858001"/>
              <a:gd name="connsiteX210" fmla="*/ 451791 w 874715"/>
              <a:gd name="connsiteY210" fmla="*/ 593322 h 6858001"/>
              <a:gd name="connsiteX211" fmla="*/ 452553 w 874715"/>
              <a:gd name="connsiteY211" fmla="*/ 534478 h 6858001"/>
              <a:gd name="connsiteX212" fmla="*/ 469890 w 874715"/>
              <a:gd name="connsiteY212" fmla="*/ 487205 h 6858001"/>
              <a:gd name="connsiteX213" fmla="*/ 473318 w 874715"/>
              <a:gd name="connsiteY213" fmla="*/ 418552 h 6858001"/>
              <a:gd name="connsiteX214" fmla="*/ 460746 w 874715"/>
              <a:gd name="connsiteY214" fmla="*/ 374220 h 6858001"/>
              <a:gd name="connsiteX215" fmla="*/ 459032 w 874715"/>
              <a:gd name="connsiteY215" fmla="*/ 365198 h 6858001"/>
              <a:gd name="connsiteX216" fmla="*/ 458267 w 874715"/>
              <a:gd name="connsiteY216" fmla="*/ 249272 h 6858001"/>
              <a:gd name="connsiteX217" fmla="*/ 496179 w 874715"/>
              <a:gd name="connsiteY217" fmla="*/ 104514 h 6858001"/>
              <a:gd name="connsiteX218" fmla="*/ 504181 w 874715"/>
              <a:gd name="connsiteY218" fmla="*/ 80583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</a:cxnLst>
            <a:rect l="l" t="t" r="r" b="b"/>
            <a:pathLst>
              <a:path w="874715" h="6858001">
                <a:moveTo>
                  <a:pt x="669467" y="3720275"/>
                </a:moveTo>
                <a:lnTo>
                  <a:pt x="710453" y="3726292"/>
                </a:lnTo>
                <a:lnTo>
                  <a:pt x="710455" y="3726292"/>
                </a:lnTo>
                <a:lnTo>
                  <a:pt x="669465" y="3720275"/>
                </a:lnTo>
                <a:close/>
                <a:moveTo>
                  <a:pt x="834223" y="3333751"/>
                </a:moveTo>
                <a:lnTo>
                  <a:pt x="446757" y="3333751"/>
                </a:lnTo>
                <a:lnTo>
                  <a:pt x="441229" y="3376550"/>
                </a:lnTo>
                <a:lnTo>
                  <a:pt x="437178" y="3407910"/>
                </a:lnTo>
                <a:cubicBezTo>
                  <a:pt x="435005" y="3435408"/>
                  <a:pt x="434362" y="3463164"/>
                  <a:pt x="435790" y="3491262"/>
                </a:cubicBezTo>
                <a:cubicBezTo>
                  <a:pt x="436266" y="3500578"/>
                  <a:pt x="433599" y="3510777"/>
                  <a:pt x="429384" y="3520658"/>
                </a:cubicBezTo>
                <a:lnTo>
                  <a:pt x="427332" y="3524252"/>
                </a:lnTo>
                <a:lnTo>
                  <a:pt x="427331" y="3524252"/>
                </a:lnTo>
                <a:lnTo>
                  <a:pt x="413690" y="3548145"/>
                </a:lnTo>
                <a:cubicBezTo>
                  <a:pt x="391973" y="3578940"/>
                  <a:pt x="390257" y="3577567"/>
                  <a:pt x="408166" y="3612089"/>
                </a:cubicBezTo>
                <a:cubicBezTo>
                  <a:pt x="412548" y="3620328"/>
                  <a:pt x="415214" y="3630528"/>
                  <a:pt x="421692" y="3636610"/>
                </a:cubicBezTo>
                <a:cubicBezTo>
                  <a:pt x="438171" y="3652106"/>
                  <a:pt x="444409" y="3669416"/>
                  <a:pt x="445933" y="3687609"/>
                </a:cubicBezTo>
                <a:lnTo>
                  <a:pt x="443241" y="3725049"/>
                </a:lnTo>
                <a:lnTo>
                  <a:pt x="455589" y="3723372"/>
                </a:lnTo>
                <a:cubicBezTo>
                  <a:pt x="485111" y="3719138"/>
                  <a:pt x="514678" y="3715144"/>
                  <a:pt x="544787" y="3712739"/>
                </a:cubicBezTo>
                <a:lnTo>
                  <a:pt x="544802" y="3712740"/>
                </a:lnTo>
                <a:lnTo>
                  <a:pt x="544786" y="3712740"/>
                </a:lnTo>
                <a:cubicBezTo>
                  <a:pt x="514677" y="3715145"/>
                  <a:pt x="485110" y="3719139"/>
                  <a:pt x="455588" y="3723373"/>
                </a:cubicBezTo>
                <a:lnTo>
                  <a:pt x="443240" y="3725050"/>
                </a:lnTo>
                <a:lnTo>
                  <a:pt x="441884" y="3743904"/>
                </a:lnTo>
                <a:cubicBezTo>
                  <a:pt x="440932" y="3750574"/>
                  <a:pt x="439598" y="3758615"/>
                  <a:pt x="442266" y="3764306"/>
                </a:cubicBezTo>
                <a:cubicBezTo>
                  <a:pt x="454266" y="3790000"/>
                  <a:pt x="450076" y="3811773"/>
                  <a:pt x="433692" y="3834135"/>
                </a:cubicBezTo>
                <a:cubicBezTo>
                  <a:pt x="419595" y="3853553"/>
                  <a:pt x="411213" y="3875915"/>
                  <a:pt x="428740" y="3898864"/>
                </a:cubicBezTo>
                <a:cubicBezTo>
                  <a:pt x="467603" y="3949864"/>
                  <a:pt x="469507" y="4004392"/>
                  <a:pt x="444932" y="4062061"/>
                </a:cubicBezTo>
                <a:cubicBezTo>
                  <a:pt x="427405" y="4103253"/>
                  <a:pt x="423405" y="4143856"/>
                  <a:pt x="441122" y="4187207"/>
                </a:cubicBezTo>
                <a:cubicBezTo>
                  <a:pt x="447980" y="4203880"/>
                  <a:pt x="443408" y="4225456"/>
                  <a:pt x="444932" y="4244874"/>
                </a:cubicBezTo>
                <a:cubicBezTo>
                  <a:pt x="445694" y="4255860"/>
                  <a:pt x="445884" y="4268022"/>
                  <a:pt x="450648" y="4277434"/>
                </a:cubicBezTo>
                <a:cubicBezTo>
                  <a:pt x="462841" y="4302544"/>
                  <a:pt x="478461" y="4325885"/>
                  <a:pt x="490464" y="4351188"/>
                </a:cubicBezTo>
                <a:cubicBezTo>
                  <a:pt x="496178" y="4363350"/>
                  <a:pt x="499226" y="4377865"/>
                  <a:pt x="499418" y="4391596"/>
                </a:cubicBezTo>
                <a:cubicBezTo>
                  <a:pt x="500370" y="4432199"/>
                  <a:pt x="500370" y="4472804"/>
                  <a:pt x="498656" y="4513209"/>
                </a:cubicBezTo>
                <a:cubicBezTo>
                  <a:pt x="495988" y="4579901"/>
                  <a:pt x="495416" y="4647572"/>
                  <a:pt x="438646" y="4695629"/>
                </a:cubicBezTo>
                <a:cubicBezTo>
                  <a:pt x="434074" y="4699554"/>
                  <a:pt x="431406" y="4707987"/>
                  <a:pt x="430644" y="4714658"/>
                </a:cubicBezTo>
                <a:cubicBezTo>
                  <a:pt x="427025" y="4745453"/>
                  <a:pt x="426643" y="4777033"/>
                  <a:pt x="420737" y="4807436"/>
                </a:cubicBezTo>
                <a:cubicBezTo>
                  <a:pt x="415975" y="4831758"/>
                  <a:pt x="417499" y="4851963"/>
                  <a:pt x="434264" y="4870400"/>
                </a:cubicBezTo>
                <a:cubicBezTo>
                  <a:pt x="456362" y="4894527"/>
                  <a:pt x="469317" y="4923950"/>
                  <a:pt x="462269" y="4956119"/>
                </a:cubicBezTo>
                <a:cubicBezTo>
                  <a:pt x="455410" y="4988286"/>
                  <a:pt x="470269" y="5009470"/>
                  <a:pt x="485701" y="5033207"/>
                </a:cubicBezTo>
                <a:cubicBezTo>
                  <a:pt x="496940" y="5050467"/>
                  <a:pt x="511038" y="5070083"/>
                  <a:pt x="512180" y="5089305"/>
                </a:cubicBezTo>
                <a:cubicBezTo>
                  <a:pt x="514656" y="5132851"/>
                  <a:pt x="553902" y="5170316"/>
                  <a:pt x="531613" y="5217589"/>
                </a:cubicBezTo>
                <a:cubicBezTo>
                  <a:pt x="530089" y="5220727"/>
                  <a:pt x="533899" y="5226415"/>
                  <a:pt x="534851" y="5230926"/>
                </a:cubicBezTo>
                <a:cubicBezTo>
                  <a:pt x="542091" y="5267019"/>
                  <a:pt x="535041" y="5300953"/>
                  <a:pt x="511228" y="5327433"/>
                </a:cubicBezTo>
                <a:cubicBezTo>
                  <a:pt x="480175" y="5362152"/>
                  <a:pt x="477127" y="5400597"/>
                  <a:pt x="487225" y="5443357"/>
                </a:cubicBezTo>
                <a:cubicBezTo>
                  <a:pt x="490464" y="5457089"/>
                  <a:pt x="492750" y="5470820"/>
                  <a:pt x="495416" y="5484746"/>
                </a:cubicBezTo>
                <a:cubicBezTo>
                  <a:pt x="499226" y="5503576"/>
                  <a:pt x="503228" y="5522604"/>
                  <a:pt x="507038" y="5541432"/>
                </a:cubicBezTo>
                <a:cubicBezTo>
                  <a:pt x="510848" y="5559676"/>
                  <a:pt x="517324" y="5579880"/>
                  <a:pt x="500942" y="5594001"/>
                </a:cubicBezTo>
                <a:cubicBezTo>
                  <a:pt x="486843" y="5606164"/>
                  <a:pt x="488177" y="5614794"/>
                  <a:pt x="500370" y="5625974"/>
                </a:cubicBezTo>
                <a:cubicBezTo>
                  <a:pt x="543043" y="5664813"/>
                  <a:pt x="569714" y="5711889"/>
                  <a:pt x="571618" y="5771911"/>
                </a:cubicBezTo>
                <a:cubicBezTo>
                  <a:pt x="572000" y="5784268"/>
                  <a:pt x="574666" y="5796822"/>
                  <a:pt x="577524" y="5808982"/>
                </a:cubicBezTo>
                <a:cubicBezTo>
                  <a:pt x="579239" y="5816437"/>
                  <a:pt x="581145" y="5825462"/>
                  <a:pt x="586289" y="5829971"/>
                </a:cubicBezTo>
                <a:cubicBezTo>
                  <a:pt x="625532" y="5865083"/>
                  <a:pt x="652775" y="5908825"/>
                  <a:pt x="674684" y="5956490"/>
                </a:cubicBezTo>
                <a:cubicBezTo>
                  <a:pt x="682494" y="5973553"/>
                  <a:pt x="690304" y="5991797"/>
                  <a:pt x="692590" y="6010235"/>
                </a:cubicBezTo>
                <a:cubicBezTo>
                  <a:pt x="694876" y="6029456"/>
                  <a:pt x="691066" y="6049660"/>
                  <a:pt x="688970" y="6069276"/>
                </a:cubicBezTo>
                <a:cubicBezTo>
                  <a:pt x="687828" y="6080849"/>
                  <a:pt x="688018" y="6094187"/>
                  <a:pt x="682494" y="6103407"/>
                </a:cubicBezTo>
                <a:cubicBezTo>
                  <a:pt x="665157" y="6132633"/>
                  <a:pt x="646489" y="6160879"/>
                  <a:pt x="626294" y="6188144"/>
                </a:cubicBezTo>
                <a:cubicBezTo>
                  <a:pt x="608958" y="6211486"/>
                  <a:pt x="606481" y="6216194"/>
                  <a:pt x="628200" y="6236396"/>
                </a:cubicBezTo>
                <a:cubicBezTo>
                  <a:pt x="650489" y="6257190"/>
                  <a:pt x="662109" y="6283082"/>
                  <a:pt x="666871" y="6311718"/>
                </a:cubicBezTo>
                <a:cubicBezTo>
                  <a:pt x="674302" y="6357030"/>
                  <a:pt x="680588" y="6402732"/>
                  <a:pt x="684208" y="6448435"/>
                </a:cubicBezTo>
                <a:cubicBezTo>
                  <a:pt x="687446" y="6489823"/>
                  <a:pt x="669920" y="6509634"/>
                  <a:pt x="630104" y="6517873"/>
                </a:cubicBezTo>
                <a:cubicBezTo>
                  <a:pt x="608005" y="6522581"/>
                  <a:pt x="584001" y="6528663"/>
                  <a:pt x="578096" y="6553767"/>
                </a:cubicBezTo>
                <a:cubicBezTo>
                  <a:pt x="568570" y="6594765"/>
                  <a:pt x="564380" y="6637329"/>
                  <a:pt x="517706" y="6657533"/>
                </a:cubicBezTo>
                <a:cubicBezTo>
                  <a:pt x="527993" y="6668713"/>
                  <a:pt x="534089" y="6675579"/>
                  <a:pt x="540185" y="6682250"/>
                </a:cubicBezTo>
                <a:cubicBezTo>
                  <a:pt x="557140" y="6700686"/>
                  <a:pt x="564380" y="6738934"/>
                  <a:pt x="549712" y="6758356"/>
                </a:cubicBezTo>
                <a:cubicBezTo>
                  <a:pt x="528375" y="6786993"/>
                  <a:pt x="532375" y="6813278"/>
                  <a:pt x="548950" y="6840738"/>
                </a:cubicBezTo>
                <a:lnTo>
                  <a:pt x="556149" y="6858001"/>
                </a:lnTo>
                <a:lnTo>
                  <a:pt x="760427" y="6858001"/>
                </a:lnTo>
                <a:lnTo>
                  <a:pt x="763269" y="6846819"/>
                </a:lnTo>
                <a:cubicBezTo>
                  <a:pt x="771841" y="6790916"/>
                  <a:pt x="777937" y="6734620"/>
                  <a:pt x="784795" y="6678324"/>
                </a:cubicBezTo>
                <a:cubicBezTo>
                  <a:pt x="791844" y="6620265"/>
                  <a:pt x="799274" y="6562401"/>
                  <a:pt x="805560" y="6504338"/>
                </a:cubicBezTo>
                <a:cubicBezTo>
                  <a:pt x="808800" y="6472562"/>
                  <a:pt x="809370" y="6440589"/>
                  <a:pt x="812418" y="6408814"/>
                </a:cubicBezTo>
                <a:cubicBezTo>
                  <a:pt x="815086" y="6380959"/>
                  <a:pt x="820039" y="6353302"/>
                  <a:pt x="823279" y="6325450"/>
                </a:cubicBezTo>
                <a:cubicBezTo>
                  <a:pt x="825945" y="6301323"/>
                  <a:pt x="827469" y="6277000"/>
                  <a:pt x="830137" y="6252873"/>
                </a:cubicBezTo>
                <a:cubicBezTo>
                  <a:pt x="834517" y="6214231"/>
                  <a:pt x="839471" y="6175786"/>
                  <a:pt x="844043" y="6137341"/>
                </a:cubicBezTo>
                <a:cubicBezTo>
                  <a:pt x="845757" y="6121257"/>
                  <a:pt x="850520" y="6104387"/>
                  <a:pt x="847663" y="6089284"/>
                </a:cubicBezTo>
                <a:cubicBezTo>
                  <a:pt x="840423" y="6051230"/>
                  <a:pt x="842519" y="6013764"/>
                  <a:pt x="847471" y="5975908"/>
                </a:cubicBezTo>
                <a:cubicBezTo>
                  <a:pt x="849188" y="5962962"/>
                  <a:pt x="848806" y="5949036"/>
                  <a:pt x="845567" y="5936481"/>
                </a:cubicBezTo>
                <a:cubicBezTo>
                  <a:pt x="839089" y="5910785"/>
                  <a:pt x="829945" y="5885876"/>
                  <a:pt x="821945" y="5860571"/>
                </a:cubicBezTo>
                <a:cubicBezTo>
                  <a:pt x="820993" y="5857824"/>
                  <a:pt x="820801" y="5854490"/>
                  <a:pt x="820231" y="5851549"/>
                </a:cubicBezTo>
                <a:cubicBezTo>
                  <a:pt x="816990" y="5834874"/>
                  <a:pt x="813752" y="5818399"/>
                  <a:pt x="810894" y="5801726"/>
                </a:cubicBezTo>
                <a:cubicBezTo>
                  <a:pt x="809370" y="5792704"/>
                  <a:pt x="809180" y="5783484"/>
                  <a:pt x="807846" y="5774460"/>
                </a:cubicBezTo>
                <a:cubicBezTo>
                  <a:pt x="802512" y="5739546"/>
                  <a:pt x="811466" y="5701101"/>
                  <a:pt x="788415" y="5670892"/>
                </a:cubicBezTo>
                <a:cubicBezTo>
                  <a:pt x="773555" y="5651277"/>
                  <a:pt x="776985" y="5632250"/>
                  <a:pt x="779271" y="5611265"/>
                </a:cubicBezTo>
                <a:cubicBezTo>
                  <a:pt x="780985" y="5595374"/>
                  <a:pt x="780413" y="5579094"/>
                  <a:pt x="780605" y="5563010"/>
                </a:cubicBezTo>
                <a:cubicBezTo>
                  <a:pt x="781175" y="5534764"/>
                  <a:pt x="781367" y="5506518"/>
                  <a:pt x="782319" y="5478272"/>
                </a:cubicBezTo>
                <a:cubicBezTo>
                  <a:pt x="782699" y="5469249"/>
                  <a:pt x="787463" y="5460031"/>
                  <a:pt x="786701" y="5451203"/>
                </a:cubicBezTo>
                <a:cubicBezTo>
                  <a:pt x="783081" y="5410403"/>
                  <a:pt x="777365" y="5369604"/>
                  <a:pt x="774127" y="5328805"/>
                </a:cubicBezTo>
                <a:cubicBezTo>
                  <a:pt x="772223" y="5305660"/>
                  <a:pt x="775841" y="5281924"/>
                  <a:pt x="773175" y="5258975"/>
                </a:cubicBezTo>
                <a:cubicBezTo>
                  <a:pt x="770127" y="5232496"/>
                  <a:pt x="762317" y="5206604"/>
                  <a:pt x="757552" y="5180319"/>
                </a:cubicBezTo>
                <a:cubicBezTo>
                  <a:pt x="756220" y="5173061"/>
                  <a:pt x="757934" y="5165020"/>
                  <a:pt x="758314" y="5157370"/>
                </a:cubicBezTo>
                <a:cubicBezTo>
                  <a:pt x="758697" y="5148739"/>
                  <a:pt x="759459" y="5140304"/>
                  <a:pt x="759649" y="5131673"/>
                </a:cubicBezTo>
                <a:cubicBezTo>
                  <a:pt x="760031" y="5105388"/>
                  <a:pt x="759459" y="5079104"/>
                  <a:pt x="760793" y="5052820"/>
                </a:cubicBezTo>
                <a:cubicBezTo>
                  <a:pt x="761555" y="5036736"/>
                  <a:pt x="769365" y="5019868"/>
                  <a:pt x="766507" y="5004959"/>
                </a:cubicBezTo>
                <a:cubicBezTo>
                  <a:pt x="760983" y="4974557"/>
                  <a:pt x="773365" y="4944153"/>
                  <a:pt x="763079" y="4913751"/>
                </a:cubicBezTo>
                <a:cubicBezTo>
                  <a:pt x="760031" y="4904334"/>
                  <a:pt x="767651" y="4891388"/>
                  <a:pt x="768031" y="4880011"/>
                </a:cubicBezTo>
                <a:cubicBezTo>
                  <a:pt x="768983" y="4851570"/>
                  <a:pt x="768793" y="4823128"/>
                  <a:pt x="768603" y="4794687"/>
                </a:cubicBezTo>
                <a:cubicBezTo>
                  <a:pt x="768413" y="4769186"/>
                  <a:pt x="771079" y="4742705"/>
                  <a:pt x="765745" y="4718187"/>
                </a:cubicBezTo>
                <a:cubicBezTo>
                  <a:pt x="760031" y="4692491"/>
                  <a:pt x="760793" y="4669346"/>
                  <a:pt x="767269" y="4644434"/>
                </a:cubicBezTo>
                <a:cubicBezTo>
                  <a:pt x="771651" y="4627369"/>
                  <a:pt x="772223" y="4609322"/>
                  <a:pt x="773555" y="4591670"/>
                </a:cubicBezTo>
                <a:cubicBezTo>
                  <a:pt x="775079" y="4572644"/>
                  <a:pt x="771079" y="4551655"/>
                  <a:pt x="777365" y="4534394"/>
                </a:cubicBezTo>
                <a:cubicBezTo>
                  <a:pt x="796036" y="4483001"/>
                  <a:pt x="800036" y="4430237"/>
                  <a:pt x="800036" y="4376493"/>
                </a:cubicBezTo>
                <a:cubicBezTo>
                  <a:pt x="800036" y="4366684"/>
                  <a:pt x="797370" y="4356680"/>
                  <a:pt x="794512" y="4347267"/>
                </a:cubicBezTo>
                <a:cubicBezTo>
                  <a:pt x="777365" y="4292342"/>
                  <a:pt x="778889" y="4237224"/>
                  <a:pt x="789368" y="4181322"/>
                </a:cubicBezTo>
                <a:cubicBezTo>
                  <a:pt x="791654" y="4169748"/>
                  <a:pt x="792036" y="4156803"/>
                  <a:pt x="789750" y="4145230"/>
                </a:cubicBezTo>
                <a:cubicBezTo>
                  <a:pt x="783081" y="4112668"/>
                  <a:pt x="772031" y="4081088"/>
                  <a:pt x="767269" y="4048330"/>
                </a:cubicBezTo>
                <a:cubicBezTo>
                  <a:pt x="759459" y="3994194"/>
                  <a:pt x="785747" y="3947314"/>
                  <a:pt x="802894" y="3898864"/>
                </a:cubicBezTo>
                <a:cubicBezTo>
                  <a:pt x="819087" y="3852768"/>
                  <a:pt x="855664" y="3813538"/>
                  <a:pt x="847471" y="3759007"/>
                </a:cubicBezTo>
                <a:lnTo>
                  <a:pt x="848163" y="3756136"/>
                </a:lnTo>
                <a:lnTo>
                  <a:pt x="819543" y="3748731"/>
                </a:lnTo>
                <a:lnTo>
                  <a:pt x="819313" y="3748682"/>
                </a:lnTo>
                <a:lnTo>
                  <a:pt x="819544" y="3748730"/>
                </a:lnTo>
                <a:lnTo>
                  <a:pt x="848164" y="3756135"/>
                </a:lnTo>
                <a:lnTo>
                  <a:pt x="849545" y="3750401"/>
                </a:lnTo>
                <a:cubicBezTo>
                  <a:pt x="850902" y="3747434"/>
                  <a:pt x="852522" y="3744394"/>
                  <a:pt x="853189" y="3741353"/>
                </a:cubicBezTo>
                <a:cubicBezTo>
                  <a:pt x="856809" y="3724680"/>
                  <a:pt x="861189" y="3708009"/>
                  <a:pt x="862905" y="3691138"/>
                </a:cubicBezTo>
                <a:cubicBezTo>
                  <a:pt x="865191" y="3670544"/>
                  <a:pt x="864429" y="3649555"/>
                  <a:pt x="866333" y="3628959"/>
                </a:cubicBezTo>
                <a:cubicBezTo>
                  <a:pt x="868619" y="3602478"/>
                  <a:pt x="874715" y="3576391"/>
                  <a:pt x="874715" y="3550106"/>
                </a:cubicBezTo>
                <a:lnTo>
                  <a:pt x="871487" y="3524252"/>
                </a:lnTo>
                <a:lnTo>
                  <a:pt x="871488" y="3524252"/>
                </a:lnTo>
                <a:lnTo>
                  <a:pt x="870763" y="3518451"/>
                </a:lnTo>
                <a:cubicBezTo>
                  <a:pt x="868573" y="3507933"/>
                  <a:pt x="865953" y="3497439"/>
                  <a:pt x="864238" y="3486946"/>
                </a:cubicBezTo>
                <a:cubicBezTo>
                  <a:pt x="859476" y="3457327"/>
                  <a:pt x="860810" y="3424765"/>
                  <a:pt x="848618" y="3398677"/>
                </a:cubicBezTo>
                <a:lnTo>
                  <a:pt x="837595" y="3365728"/>
                </a:lnTo>
                <a:lnTo>
                  <a:pt x="834829" y="3357461"/>
                </a:lnTo>
                <a:close/>
                <a:moveTo>
                  <a:pt x="513783" y="0"/>
                </a:moveTo>
                <a:lnTo>
                  <a:pt x="72334" y="0"/>
                </a:lnTo>
                <a:lnTo>
                  <a:pt x="75447" y="27991"/>
                </a:lnTo>
                <a:cubicBezTo>
                  <a:pt x="80828" y="63323"/>
                  <a:pt x="87734" y="98434"/>
                  <a:pt x="88115" y="134133"/>
                </a:cubicBezTo>
                <a:cubicBezTo>
                  <a:pt x="88495" y="166498"/>
                  <a:pt x="94591" y="198471"/>
                  <a:pt x="62778" y="221224"/>
                </a:cubicBezTo>
                <a:cubicBezTo>
                  <a:pt x="58586" y="224165"/>
                  <a:pt x="60872" y="238486"/>
                  <a:pt x="62206" y="247312"/>
                </a:cubicBezTo>
                <a:cubicBezTo>
                  <a:pt x="65065" y="266927"/>
                  <a:pt x="72303" y="286346"/>
                  <a:pt x="72113" y="305764"/>
                </a:cubicBezTo>
                <a:cubicBezTo>
                  <a:pt x="71923" y="345976"/>
                  <a:pt x="68875" y="386383"/>
                  <a:pt x="65445" y="426397"/>
                </a:cubicBezTo>
                <a:cubicBezTo>
                  <a:pt x="64111" y="441500"/>
                  <a:pt x="58968" y="456017"/>
                  <a:pt x="55348" y="470924"/>
                </a:cubicBezTo>
                <a:cubicBezTo>
                  <a:pt x="53252" y="479162"/>
                  <a:pt x="47728" y="487990"/>
                  <a:pt x="48870" y="495638"/>
                </a:cubicBezTo>
                <a:cubicBezTo>
                  <a:pt x="55538" y="539970"/>
                  <a:pt x="39156" y="580573"/>
                  <a:pt x="30963" y="622548"/>
                </a:cubicBezTo>
                <a:cubicBezTo>
                  <a:pt x="27153" y="641968"/>
                  <a:pt x="18009" y="660210"/>
                  <a:pt x="11723" y="679040"/>
                </a:cubicBezTo>
                <a:cubicBezTo>
                  <a:pt x="10007" y="683943"/>
                  <a:pt x="8483" y="689436"/>
                  <a:pt x="8865" y="694341"/>
                </a:cubicBezTo>
                <a:cubicBezTo>
                  <a:pt x="11151" y="722389"/>
                  <a:pt x="14389" y="750244"/>
                  <a:pt x="16865" y="778095"/>
                </a:cubicBezTo>
                <a:cubicBezTo>
                  <a:pt x="19151" y="803401"/>
                  <a:pt x="19913" y="828900"/>
                  <a:pt x="47918" y="840866"/>
                </a:cubicBezTo>
                <a:cubicBezTo>
                  <a:pt x="52300" y="842633"/>
                  <a:pt x="55538" y="848516"/>
                  <a:pt x="58396" y="853028"/>
                </a:cubicBezTo>
                <a:cubicBezTo>
                  <a:pt x="102404" y="922662"/>
                  <a:pt x="101260" y="959929"/>
                  <a:pt x="54776" y="1027995"/>
                </a:cubicBezTo>
                <a:cubicBezTo>
                  <a:pt x="50014" y="1035056"/>
                  <a:pt x="46584" y="1050159"/>
                  <a:pt x="50394" y="1054866"/>
                </a:cubicBezTo>
                <a:cubicBezTo>
                  <a:pt x="82019" y="1094882"/>
                  <a:pt x="78589" y="1138623"/>
                  <a:pt x="68683" y="1184720"/>
                </a:cubicBezTo>
                <a:cubicBezTo>
                  <a:pt x="66017" y="1196684"/>
                  <a:pt x="66017" y="1213555"/>
                  <a:pt x="72303" y="1222576"/>
                </a:cubicBezTo>
                <a:cubicBezTo>
                  <a:pt x="101450" y="1265534"/>
                  <a:pt x="97260" y="1311630"/>
                  <a:pt x="88687" y="1358313"/>
                </a:cubicBezTo>
                <a:cubicBezTo>
                  <a:pt x="87353" y="1365570"/>
                  <a:pt x="80113" y="1374398"/>
                  <a:pt x="73447" y="1377535"/>
                </a:cubicBezTo>
                <a:cubicBezTo>
                  <a:pt x="49824" y="1388716"/>
                  <a:pt x="41822" y="1409705"/>
                  <a:pt x="35153" y="1432851"/>
                </a:cubicBezTo>
                <a:cubicBezTo>
                  <a:pt x="24295" y="1469335"/>
                  <a:pt x="11531" y="1505229"/>
                  <a:pt x="1244" y="1541910"/>
                </a:cubicBezTo>
                <a:cubicBezTo>
                  <a:pt x="-1232" y="1550935"/>
                  <a:pt x="292" y="1562114"/>
                  <a:pt x="3149" y="1571529"/>
                </a:cubicBezTo>
                <a:cubicBezTo>
                  <a:pt x="12865" y="1603698"/>
                  <a:pt x="37250" y="1624098"/>
                  <a:pt x="59730" y="1646459"/>
                </a:cubicBezTo>
                <a:cubicBezTo>
                  <a:pt x="69637" y="1656267"/>
                  <a:pt x="76685" y="1669800"/>
                  <a:pt x="82399" y="1682944"/>
                </a:cubicBezTo>
                <a:cubicBezTo>
                  <a:pt x="97070" y="1717073"/>
                  <a:pt x="110214" y="1751988"/>
                  <a:pt x="124120" y="1786511"/>
                </a:cubicBezTo>
                <a:cubicBezTo>
                  <a:pt x="125454" y="1789845"/>
                  <a:pt x="128883" y="1792590"/>
                  <a:pt x="131741" y="1795142"/>
                </a:cubicBezTo>
                <a:cubicBezTo>
                  <a:pt x="161842" y="1820640"/>
                  <a:pt x="192131" y="1845943"/>
                  <a:pt x="222232" y="1871640"/>
                </a:cubicBezTo>
                <a:cubicBezTo>
                  <a:pt x="227946" y="1876543"/>
                  <a:pt x="232138" y="1883606"/>
                  <a:pt x="237662" y="1888901"/>
                </a:cubicBezTo>
                <a:cubicBezTo>
                  <a:pt x="245282" y="1896356"/>
                  <a:pt x="252523" y="1905771"/>
                  <a:pt x="261667" y="1909694"/>
                </a:cubicBezTo>
                <a:cubicBezTo>
                  <a:pt x="290432" y="1921855"/>
                  <a:pt x="302816" y="1945197"/>
                  <a:pt x="308150" y="1974618"/>
                </a:cubicBezTo>
                <a:cubicBezTo>
                  <a:pt x="313103" y="2001493"/>
                  <a:pt x="317295" y="2028365"/>
                  <a:pt x="323009" y="2055042"/>
                </a:cubicBezTo>
                <a:cubicBezTo>
                  <a:pt x="329867" y="2087602"/>
                  <a:pt x="337297" y="2119968"/>
                  <a:pt x="345680" y="2152137"/>
                </a:cubicBezTo>
                <a:cubicBezTo>
                  <a:pt x="349300" y="2166063"/>
                  <a:pt x="353490" y="2180774"/>
                  <a:pt x="360920" y="2192740"/>
                </a:cubicBezTo>
                <a:cubicBezTo>
                  <a:pt x="381495" y="2226281"/>
                  <a:pt x="395401" y="2262177"/>
                  <a:pt x="389877" y="2301603"/>
                </a:cubicBezTo>
                <a:cubicBezTo>
                  <a:pt x="385495" y="2333183"/>
                  <a:pt x="396735" y="2359664"/>
                  <a:pt x="414262" y="2379279"/>
                </a:cubicBezTo>
                <a:cubicBezTo>
                  <a:pt x="446077" y="2414980"/>
                  <a:pt x="438837" y="2453227"/>
                  <a:pt x="428551" y="2491281"/>
                </a:cubicBezTo>
                <a:cubicBezTo>
                  <a:pt x="423216" y="2510897"/>
                  <a:pt x="423978" y="2526980"/>
                  <a:pt x="429121" y="2545615"/>
                </a:cubicBezTo>
                <a:cubicBezTo>
                  <a:pt x="441123" y="2588768"/>
                  <a:pt x="473700" y="2617603"/>
                  <a:pt x="502275" y="2645455"/>
                </a:cubicBezTo>
                <a:cubicBezTo>
                  <a:pt x="526660" y="2669191"/>
                  <a:pt x="540376" y="2695868"/>
                  <a:pt x="550665" y="2725094"/>
                </a:cubicBezTo>
                <a:cubicBezTo>
                  <a:pt x="563809" y="2761970"/>
                  <a:pt x="558857" y="2791196"/>
                  <a:pt x="527232" y="2808850"/>
                </a:cubicBezTo>
                <a:cubicBezTo>
                  <a:pt x="518277" y="2813754"/>
                  <a:pt x="507799" y="2822385"/>
                  <a:pt x="505133" y="2831604"/>
                </a:cubicBezTo>
                <a:cubicBezTo>
                  <a:pt x="491799" y="2876129"/>
                  <a:pt x="472366" y="2921245"/>
                  <a:pt x="484178" y="2968910"/>
                </a:cubicBezTo>
                <a:cubicBezTo>
                  <a:pt x="500371" y="3034817"/>
                  <a:pt x="499419" y="3099154"/>
                  <a:pt x="483416" y="3165061"/>
                </a:cubicBezTo>
                <a:cubicBezTo>
                  <a:pt x="470462" y="3218512"/>
                  <a:pt x="457126" y="3271963"/>
                  <a:pt x="447744" y="3326101"/>
                </a:cubicBezTo>
                <a:lnTo>
                  <a:pt x="446756" y="3333750"/>
                </a:lnTo>
                <a:lnTo>
                  <a:pt x="834222" y="3333750"/>
                </a:lnTo>
                <a:lnTo>
                  <a:pt x="833756" y="3315508"/>
                </a:lnTo>
                <a:cubicBezTo>
                  <a:pt x="835090" y="3305897"/>
                  <a:pt x="843092" y="3293538"/>
                  <a:pt x="851283" y="3289224"/>
                </a:cubicBezTo>
                <a:cubicBezTo>
                  <a:pt x="869571" y="3279612"/>
                  <a:pt x="872811" y="3266470"/>
                  <a:pt x="866523" y="3248621"/>
                </a:cubicBezTo>
                <a:cubicBezTo>
                  <a:pt x="861189" y="3233124"/>
                  <a:pt x="858523" y="3214098"/>
                  <a:pt x="848234" y="3203506"/>
                </a:cubicBezTo>
                <a:cubicBezTo>
                  <a:pt x="819088" y="3173494"/>
                  <a:pt x="818135" y="3135244"/>
                  <a:pt x="810325" y="3097977"/>
                </a:cubicBezTo>
                <a:cubicBezTo>
                  <a:pt x="805561" y="3075225"/>
                  <a:pt x="805371" y="3054039"/>
                  <a:pt x="808609" y="3031285"/>
                </a:cubicBezTo>
                <a:cubicBezTo>
                  <a:pt x="815849" y="2981857"/>
                  <a:pt x="805561" y="2933799"/>
                  <a:pt x="792417" y="2886329"/>
                </a:cubicBezTo>
                <a:cubicBezTo>
                  <a:pt x="783654" y="2854945"/>
                  <a:pt x="778320" y="2822776"/>
                  <a:pt x="769366" y="2791590"/>
                </a:cubicBezTo>
                <a:cubicBezTo>
                  <a:pt x="762508" y="2768247"/>
                  <a:pt x="754315" y="2744906"/>
                  <a:pt x="743267" y="2723527"/>
                </a:cubicBezTo>
                <a:cubicBezTo>
                  <a:pt x="727072" y="2692532"/>
                  <a:pt x="702688" y="2665466"/>
                  <a:pt x="709166" y="2626038"/>
                </a:cubicBezTo>
                <a:cubicBezTo>
                  <a:pt x="714880" y="2591317"/>
                  <a:pt x="702880" y="2559935"/>
                  <a:pt x="691449" y="2528158"/>
                </a:cubicBezTo>
                <a:cubicBezTo>
                  <a:pt x="683067" y="2504816"/>
                  <a:pt x="674493" y="2481477"/>
                  <a:pt x="669159" y="2457348"/>
                </a:cubicBezTo>
                <a:cubicBezTo>
                  <a:pt x="662872" y="2428709"/>
                  <a:pt x="665540" y="2396344"/>
                  <a:pt x="653918" y="2370844"/>
                </a:cubicBezTo>
                <a:cubicBezTo>
                  <a:pt x="641726" y="2344167"/>
                  <a:pt x="649918" y="2322005"/>
                  <a:pt x="653348" y="2298269"/>
                </a:cubicBezTo>
                <a:cubicBezTo>
                  <a:pt x="658682" y="2260413"/>
                  <a:pt x="668589" y="2222749"/>
                  <a:pt x="656014" y="2184501"/>
                </a:cubicBezTo>
                <a:cubicBezTo>
                  <a:pt x="640774" y="2138014"/>
                  <a:pt x="624391" y="2091918"/>
                  <a:pt x="609913" y="2045235"/>
                </a:cubicBezTo>
                <a:cubicBezTo>
                  <a:pt x="604386" y="2027187"/>
                  <a:pt x="602100" y="2007771"/>
                  <a:pt x="599624" y="1988939"/>
                </a:cubicBezTo>
                <a:cubicBezTo>
                  <a:pt x="597528" y="1971091"/>
                  <a:pt x="602862" y="1949711"/>
                  <a:pt x="594862" y="1935977"/>
                </a:cubicBezTo>
                <a:cubicBezTo>
                  <a:pt x="574287" y="1900670"/>
                  <a:pt x="564191" y="1864385"/>
                  <a:pt x="564191" y="1823583"/>
                </a:cubicBezTo>
                <a:cubicBezTo>
                  <a:pt x="564191" y="1808282"/>
                  <a:pt x="555617" y="1793374"/>
                  <a:pt x="554093" y="1777881"/>
                </a:cubicBezTo>
                <a:cubicBezTo>
                  <a:pt x="552189" y="1756694"/>
                  <a:pt x="547044" y="1732372"/>
                  <a:pt x="554285" y="1713934"/>
                </a:cubicBezTo>
                <a:cubicBezTo>
                  <a:pt x="571429" y="1670585"/>
                  <a:pt x="557141" y="1635476"/>
                  <a:pt x="540186" y="1597617"/>
                </a:cubicBezTo>
                <a:cubicBezTo>
                  <a:pt x="523422" y="1560348"/>
                  <a:pt x="510087" y="1521118"/>
                  <a:pt x="499037" y="1481495"/>
                </a:cubicBezTo>
                <a:cubicBezTo>
                  <a:pt x="495037" y="1466588"/>
                  <a:pt x="501705" y="1448740"/>
                  <a:pt x="503037" y="1432262"/>
                </a:cubicBezTo>
                <a:cubicBezTo>
                  <a:pt x="503419" y="1426376"/>
                  <a:pt x="503991" y="1419903"/>
                  <a:pt x="502085" y="1414609"/>
                </a:cubicBezTo>
                <a:cubicBezTo>
                  <a:pt x="483796" y="1363414"/>
                  <a:pt x="469890" y="1311432"/>
                  <a:pt x="479414" y="1255923"/>
                </a:cubicBezTo>
                <a:cubicBezTo>
                  <a:pt x="480368" y="1250824"/>
                  <a:pt x="478272" y="1245135"/>
                  <a:pt x="476938" y="1240034"/>
                </a:cubicBezTo>
                <a:cubicBezTo>
                  <a:pt x="470080" y="1215122"/>
                  <a:pt x="459222" y="1190799"/>
                  <a:pt x="456745" y="1165498"/>
                </a:cubicBezTo>
                <a:cubicBezTo>
                  <a:pt x="450649" y="1103121"/>
                  <a:pt x="448171" y="1040355"/>
                  <a:pt x="444171" y="977582"/>
                </a:cubicBezTo>
                <a:cubicBezTo>
                  <a:pt x="443981" y="973659"/>
                  <a:pt x="443981" y="969541"/>
                  <a:pt x="442647" y="966011"/>
                </a:cubicBezTo>
                <a:cubicBezTo>
                  <a:pt x="434455" y="942864"/>
                  <a:pt x="437123" y="922662"/>
                  <a:pt x="452743" y="903045"/>
                </a:cubicBezTo>
                <a:cubicBezTo>
                  <a:pt x="459602" y="894414"/>
                  <a:pt x="463222" y="882645"/>
                  <a:pt x="467032" y="871859"/>
                </a:cubicBezTo>
                <a:cubicBezTo>
                  <a:pt x="472748" y="855968"/>
                  <a:pt x="478272" y="839689"/>
                  <a:pt x="481892" y="823213"/>
                </a:cubicBezTo>
                <a:cubicBezTo>
                  <a:pt x="485320" y="806930"/>
                  <a:pt x="490083" y="789474"/>
                  <a:pt x="487416" y="773781"/>
                </a:cubicBezTo>
                <a:cubicBezTo>
                  <a:pt x="482654" y="745535"/>
                  <a:pt x="471986" y="718661"/>
                  <a:pt x="464936" y="690809"/>
                </a:cubicBezTo>
                <a:cubicBezTo>
                  <a:pt x="462460" y="681198"/>
                  <a:pt x="462842" y="670605"/>
                  <a:pt x="462650" y="660603"/>
                </a:cubicBezTo>
                <a:cubicBezTo>
                  <a:pt x="462080" y="637652"/>
                  <a:pt x="467604" y="614113"/>
                  <a:pt x="451791" y="593322"/>
                </a:cubicBezTo>
                <a:cubicBezTo>
                  <a:pt x="436933" y="574101"/>
                  <a:pt x="441313" y="554679"/>
                  <a:pt x="452553" y="534478"/>
                </a:cubicBezTo>
                <a:cubicBezTo>
                  <a:pt x="460556" y="519961"/>
                  <a:pt x="466842" y="503486"/>
                  <a:pt x="469890" y="487205"/>
                </a:cubicBezTo>
                <a:cubicBezTo>
                  <a:pt x="474080" y="464843"/>
                  <a:pt x="475796" y="442679"/>
                  <a:pt x="473318" y="418552"/>
                </a:cubicBezTo>
                <a:cubicBezTo>
                  <a:pt x="471604" y="401485"/>
                  <a:pt x="470842" y="387559"/>
                  <a:pt x="460746" y="374220"/>
                </a:cubicBezTo>
                <a:cubicBezTo>
                  <a:pt x="459222" y="372064"/>
                  <a:pt x="458840" y="368141"/>
                  <a:pt x="459032" y="365198"/>
                </a:cubicBezTo>
                <a:cubicBezTo>
                  <a:pt x="462270" y="326557"/>
                  <a:pt x="460556" y="288308"/>
                  <a:pt x="458267" y="249272"/>
                </a:cubicBezTo>
                <a:cubicBezTo>
                  <a:pt x="455221" y="199649"/>
                  <a:pt x="464174" y="147470"/>
                  <a:pt x="496179" y="104514"/>
                </a:cubicBezTo>
                <a:cubicBezTo>
                  <a:pt x="500943" y="98237"/>
                  <a:pt x="503037" y="88822"/>
                  <a:pt x="504181" y="80583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9" name="Video 48">
            <a:extLst>
              <a:ext uri="{FF2B5EF4-FFF2-40B4-BE49-F238E27FC236}">
                <a16:creationId xmlns:a16="http://schemas.microsoft.com/office/drawing/2014/main" id="{24A6B783-8FA3-1A59-62C6-6C67533381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279"/>
          <a:stretch/>
        </p:blipFill>
        <p:spPr>
          <a:xfrm>
            <a:off x="7219404" y="711272"/>
            <a:ext cx="4210594" cy="253420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6A7499F-E407-ABD5-B6BF-EF1CCB54A2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087" y="3921127"/>
            <a:ext cx="2025891" cy="2397126"/>
          </a:xfrm>
          <a:prstGeom prst="rect">
            <a:avLst/>
          </a:prstGeom>
        </p:spPr>
      </p:pic>
      <p:pic>
        <p:nvPicPr>
          <p:cNvPr id="3077" name="Picture 5" descr="Oh Creative Day | Arts and crafts | picture books | learning | play for  kids - Oh Creative Day">
            <a:extLst>
              <a:ext uri="{FF2B5EF4-FFF2-40B4-BE49-F238E27FC236}">
                <a16:creationId xmlns:a16="http://schemas.microsoft.com/office/drawing/2014/main" id="{208C53D8-7EA5-DABB-12D2-D8D9CDD5A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97" y="3921127"/>
            <a:ext cx="2332944" cy="239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3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 mute="1">
                <p:cTn id="40" repeatCount="indefinite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CC0958B9-7EDF-DB01-F39C-6149E0734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3" t="9747" r="13881" b="1038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1" name="Rectangle 17">
            <a:extLst>
              <a:ext uri="{FF2B5EF4-FFF2-40B4-BE49-F238E27FC236}">
                <a16:creationId xmlns:a16="http://schemas.microsoft.com/office/drawing/2014/main" id="{A17823FA-1B3E-4584-8A71-416FCE831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62074"/>
            <a:ext cx="12192001" cy="4733924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60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E8EEF36-EEBB-B095-B450-8CF4303F9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3999"/>
            <a:ext cx="10668000" cy="3535018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/>
            <a:r>
              <a:rPr lang="en-US" sz="8000">
                <a:solidFill>
                  <a:srgbClr val="FFFFFF"/>
                </a:solidFill>
              </a:rPr>
              <a:t>Spelling and Literacy</a:t>
            </a:r>
          </a:p>
        </p:txBody>
      </p:sp>
    </p:spTree>
    <p:extLst>
      <p:ext uri="{BB962C8B-B14F-4D97-AF65-F5344CB8AC3E}">
        <p14:creationId xmlns:p14="http://schemas.microsoft.com/office/powerpoint/2010/main" val="4158160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Silver Sword: Amazon.co.uk: Serraillier, Ian, Serraillier, Jane:  9780099439493: Books">
            <a:extLst>
              <a:ext uri="{FF2B5EF4-FFF2-40B4-BE49-F238E27FC236}">
                <a16:creationId xmlns:a16="http://schemas.microsoft.com/office/drawing/2014/main" id="{608F69B2-F5D0-134B-73E4-2677F89A2C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53" y="74159"/>
            <a:ext cx="1877507" cy="26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uddy">
            <a:extLst>
              <a:ext uri="{FF2B5EF4-FFF2-40B4-BE49-F238E27FC236}">
                <a16:creationId xmlns:a16="http://schemas.microsoft.com/office/drawing/2014/main" id="{800AE70F-A290-7A31-1E08-0CA07CC7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238" y="74159"/>
            <a:ext cx="1987296" cy="26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rash : Mulligan, Andy: Amazon.co.uk: Books">
            <a:extLst>
              <a:ext uri="{FF2B5EF4-FFF2-40B4-BE49-F238E27FC236}">
                <a16:creationId xmlns:a16="http://schemas.microsoft.com/office/drawing/2014/main" id="{3BF1CBEA-9740-8592-BF4D-0275C504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59" y="3897434"/>
            <a:ext cx="1862013" cy="282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one Cold by Robert Swindells | Waterstones">
            <a:extLst>
              <a:ext uri="{FF2B5EF4-FFF2-40B4-BE49-F238E27FC236}">
                <a16:creationId xmlns:a16="http://schemas.microsoft.com/office/drawing/2014/main" id="{F770224E-189A-2D1B-AA3A-6A1F73C56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12" y="3897434"/>
            <a:ext cx="1862014" cy="278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host Boys by Jewell Parker Rhodes | Hachette UK">
            <a:extLst>
              <a:ext uri="{FF2B5EF4-FFF2-40B4-BE49-F238E27FC236}">
                <a16:creationId xmlns:a16="http://schemas.microsoft.com/office/drawing/2014/main" id="{32440491-DCB2-B5C1-94D2-9145B60FF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112" y="74159"/>
            <a:ext cx="1862014" cy="262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nimal Farm: A Fairy Story:50th Anniversary Edition: 75th Anniversary  Edition (Signet Classics): Amazon.co.uk: Orwell, George: 8601409685823:  Books">
            <a:extLst>
              <a:ext uri="{FF2B5EF4-FFF2-40B4-BE49-F238E27FC236}">
                <a16:creationId xmlns:a16="http://schemas.microsoft.com/office/drawing/2014/main" id="{1F65262A-565D-8A9F-FB2F-95EC0159A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350" y="3897433"/>
            <a:ext cx="2030184" cy="27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4FF0AC3-8C86-768F-A2C5-B7929B8EFB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008606"/>
              </p:ext>
            </p:extLst>
          </p:nvPr>
        </p:nvGraphicFramePr>
        <p:xfrm>
          <a:off x="2806759" y="2825854"/>
          <a:ext cx="6193367" cy="84893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193367">
                  <a:extLst>
                    <a:ext uri="{9D8B030D-6E8A-4147-A177-3AD203B41FA5}">
                      <a16:colId xmlns:a16="http://schemas.microsoft.com/office/drawing/2014/main" val="3219471112"/>
                    </a:ext>
                  </a:extLst>
                </a:gridCol>
              </a:tblGrid>
              <a:tr h="84893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halkboard" panose="03050602040202020205" pitchFamily="66" charset="77"/>
                        </a:rPr>
                        <a:t>KS3 Novels being studied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017461"/>
                  </a:ext>
                </a:extLst>
              </a:tr>
            </a:tbl>
          </a:graphicData>
        </a:graphic>
      </p:graphicFrame>
      <p:pic>
        <p:nvPicPr>
          <p:cNvPr id="4112" name="Picture 16" descr="FREE Reading Artwork! | Reading quotes kids, Reading artwork, Reading quotes">
            <a:extLst>
              <a:ext uri="{FF2B5EF4-FFF2-40B4-BE49-F238E27FC236}">
                <a16:creationId xmlns:a16="http://schemas.microsoft.com/office/drawing/2014/main" id="{680F1879-D1A7-89FE-3730-51C9063A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704" y="167424"/>
            <a:ext cx="2822042" cy="651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20 Inspiring Quotes About Reading for Kids and Students! - InspireMyKids">
            <a:extLst>
              <a:ext uri="{FF2B5EF4-FFF2-40B4-BE49-F238E27FC236}">
                <a16:creationId xmlns:a16="http://schemas.microsoft.com/office/drawing/2014/main" id="{225BF791-1F61-7D65-55B9-055F7A4DB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r="13502"/>
          <a:stretch/>
        </p:blipFill>
        <p:spPr bwMode="auto">
          <a:xfrm>
            <a:off x="150254" y="167425"/>
            <a:ext cx="2464321" cy="650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242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85269-55B1-9841-1342-35F8AA17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4862900-DA20-84B1-938D-44135A3C38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41963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6595">
                  <a:extLst>
                    <a:ext uri="{9D8B030D-6E8A-4147-A177-3AD203B41FA5}">
                      <a16:colId xmlns:a16="http://schemas.microsoft.com/office/drawing/2014/main" val="2652000880"/>
                    </a:ext>
                  </a:extLst>
                </a:gridCol>
                <a:gridCol w="9865405">
                  <a:extLst>
                    <a:ext uri="{9D8B030D-6E8A-4147-A177-3AD203B41FA5}">
                      <a16:colId xmlns:a16="http://schemas.microsoft.com/office/drawing/2014/main" val="2592683755"/>
                    </a:ext>
                  </a:extLst>
                </a:gridCol>
              </a:tblGrid>
              <a:tr h="2008414"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  <a:latin typeface="Chalkboard" panose="03050602040202020205" pitchFamily="66" charset="77"/>
                        </a:rPr>
                        <a:t>D - device</a:t>
                      </a:r>
                      <a:endParaRPr lang="en-GB" sz="28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  <a:latin typeface="Chalkboard" panose="03050602040202020205" pitchFamily="66" charset="77"/>
                        </a:rPr>
                        <a:t>The writer uses _ (name device) _ to engage the reader and present the dangers of travelling in the desert.</a:t>
                      </a:r>
                      <a:endParaRPr lang="en-GB" sz="28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2414035748"/>
                  </a:ext>
                </a:extLst>
              </a:tr>
              <a:tr h="142058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effectLst/>
                          <a:latin typeface="Chalkboard" panose="03050602040202020205" pitchFamily="66" charset="77"/>
                        </a:rPr>
                        <a:t>E - evidence</a:t>
                      </a:r>
                      <a:endParaRPr lang="en-GB" sz="24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  <a:latin typeface="Chalkboard" panose="03050602040202020205" pitchFamily="66" charset="77"/>
                        </a:rPr>
                        <a:t>For example, “(copy out evidence from text).”</a:t>
                      </a:r>
                      <a:endParaRPr lang="en-GB" sz="28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2753479336"/>
                  </a:ext>
                </a:extLst>
              </a:tr>
              <a:tr h="1420586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effectLst/>
                          <a:latin typeface="Chalkboard" panose="03050602040202020205" pitchFamily="66" charset="77"/>
                        </a:rPr>
                        <a:t>A - analysis</a:t>
                      </a:r>
                      <a:endParaRPr lang="en-GB" sz="24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  <a:latin typeface="Chalkboard" panose="03050602040202020205" pitchFamily="66" charset="77"/>
                        </a:rPr>
                        <a:t>This is effective as it cleverly captures…</a:t>
                      </a:r>
                      <a:endParaRPr lang="en-GB" sz="28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821821229"/>
                  </a:ext>
                </a:extLst>
              </a:tr>
              <a:tr h="2008414"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  <a:latin typeface="Chalkboard" panose="03050602040202020205" pitchFamily="66" charset="77"/>
                        </a:rPr>
                        <a:t>L - link</a:t>
                      </a:r>
                      <a:endParaRPr lang="en-GB" sz="28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200" dirty="0">
                          <a:effectLst/>
                          <a:latin typeface="Chalkboard" panose="03050602040202020205" pitchFamily="66" charset="77"/>
                        </a:rPr>
                        <a:t>All in all, the writer uses engaging language, such as _ (name a device) _ to undoubtedly present danger because...</a:t>
                      </a:r>
                      <a:endParaRPr lang="en-GB" sz="2800" dirty="0">
                        <a:effectLst/>
                        <a:latin typeface="Chalkboard" panose="03050602040202020205" pitchFamily="66" charset="77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/>
                </a:tc>
                <a:extLst>
                  <a:ext uri="{0D108BD9-81ED-4DB2-BD59-A6C34878D82A}">
                    <a16:rowId xmlns:a16="http://schemas.microsoft.com/office/drawing/2014/main" val="6665560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5240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C09C7-B7B9-EC96-EAF1-7E0D83912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Persuasive writing revision | Teaching Resources">
            <a:extLst>
              <a:ext uri="{FF2B5EF4-FFF2-40B4-BE49-F238E27FC236}">
                <a16:creationId xmlns:a16="http://schemas.microsoft.com/office/drawing/2014/main" id="{A07ED380-3CE9-838C-93AE-742922691B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" b="5171"/>
          <a:stretch/>
        </p:blipFill>
        <p:spPr bwMode="auto">
          <a:xfrm>
            <a:off x="0" y="0"/>
            <a:ext cx="12192000" cy="683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191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891F8D6-850A-4554-AF0F-FC18D0F9D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3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01843F1-9A50-4D34-96E0-A5E4E7443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28358" y="2991645"/>
            <a:ext cx="6858001" cy="874716"/>
          </a:xfrm>
          <a:custGeom>
            <a:avLst/>
            <a:gdLst>
              <a:gd name="connsiteX0" fmla="*/ 0 w 6858001"/>
              <a:gd name="connsiteY0" fmla="*/ 533314 h 874716"/>
              <a:gd name="connsiteX1" fmla="*/ 0 w 6858001"/>
              <a:gd name="connsiteY1" fmla="*/ 69206 h 874716"/>
              <a:gd name="connsiteX2" fmla="*/ 21486 w 6858001"/>
              <a:gd name="connsiteY2" fmla="*/ 71924 h 874716"/>
              <a:gd name="connsiteX3" fmla="*/ 228948 w 6858001"/>
              <a:gd name="connsiteY3" fmla="*/ 88116 h 874716"/>
              <a:gd name="connsiteX4" fmla="*/ 313533 w 6858001"/>
              <a:gd name="connsiteY4" fmla="*/ 62779 h 874716"/>
              <a:gd name="connsiteX5" fmla="*/ 338870 w 6858001"/>
              <a:gd name="connsiteY5" fmla="*/ 62207 h 874716"/>
              <a:gd name="connsiteX6" fmla="*/ 395640 w 6858001"/>
              <a:gd name="connsiteY6" fmla="*/ 72114 h 874716"/>
              <a:gd name="connsiteX7" fmla="*/ 512802 w 6858001"/>
              <a:gd name="connsiteY7" fmla="*/ 65446 h 874716"/>
              <a:gd name="connsiteX8" fmla="*/ 556047 w 6858001"/>
              <a:gd name="connsiteY8" fmla="*/ 55349 h 874716"/>
              <a:gd name="connsiteX9" fmla="*/ 580050 w 6858001"/>
              <a:gd name="connsiteY9" fmla="*/ 48871 h 874716"/>
              <a:gd name="connsiteX10" fmla="*/ 703308 w 6858001"/>
              <a:gd name="connsiteY10" fmla="*/ 30964 h 874716"/>
              <a:gd name="connsiteX11" fmla="*/ 758174 w 6858001"/>
              <a:gd name="connsiteY11" fmla="*/ 11724 h 874716"/>
              <a:gd name="connsiteX12" fmla="*/ 773035 w 6858001"/>
              <a:gd name="connsiteY12" fmla="*/ 8866 h 874716"/>
              <a:gd name="connsiteX13" fmla="*/ 854379 w 6858001"/>
              <a:gd name="connsiteY13" fmla="*/ 16866 h 874716"/>
              <a:gd name="connsiteX14" fmla="*/ 915343 w 6858001"/>
              <a:gd name="connsiteY14" fmla="*/ 47919 h 874716"/>
              <a:gd name="connsiteX15" fmla="*/ 927155 w 6858001"/>
              <a:gd name="connsiteY15" fmla="*/ 58397 h 874716"/>
              <a:gd name="connsiteX16" fmla="*/ 1097087 w 6858001"/>
              <a:gd name="connsiteY16" fmla="*/ 54777 h 874716"/>
              <a:gd name="connsiteX17" fmla="*/ 1123185 w 6858001"/>
              <a:gd name="connsiteY17" fmla="*/ 50395 h 874716"/>
              <a:gd name="connsiteX18" fmla="*/ 1249302 w 6858001"/>
              <a:gd name="connsiteY18" fmla="*/ 68684 h 874716"/>
              <a:gd name="connsiteX19" fmla="*/ 1286069 w 6858001"/>
              <a:gd name="connsiteY19" fmla="*/ 72304 h 874716"/>
              <a:gd name="connsiteX20" fmla="*/ 1417899 w 6858001"/>
              <a:gd name="connsiteY20" fmla="*/ 88688 h 874716"/>
              <a:gd name="connsiteX21" fmla="*/ 1436568 w 6858001"/>
              <a:gd name="connsiteY21" fmla="*/ 73448 h 874716"/>
              <a:gd name="connsiteX22" fmla="*/ 1490292 w 6858001"/>
              <a:gd name="connsiteY22" fmla="*/ 35154 h 874716"/>
              <a:gd name="connsiteX23" fmla="*/ 1596213 w 6858001"/>
              <a:gd name="connsiteY23" fmla="*/ 1245 h 874716"/>
              <a:gd name="connsiteX24" fmla="*/ 1624980 w 6858001"/>
              <a:gd name="connsiteY24" fmla="*/ 3150 h 874716"/>
              <a:gd name="connsiteX25" fmla="*/ 1697753 w 6858001"/>
              <a:gd name="connsiteY25" fmla="*/ 59731 h 874716"/>
              <a:gd name="connsiteX26" fmla="*/ 1733188 w 6858001"/>
              <a:gd name="connsiteY26" fmla="*/ 82400 h 874716"/>
              <a:gd name="connsiteX27" fmla="*/ 1833775 w 6858001"/>
              <a:gd name="connsiteY27" fmla="*/ 124121 h 874716"/>
              <a:gd name="connsiteX28" fmla="*/ 1842158 w 6858001"/>
              <a:gd name="connsiteY28" fmla="*/ 131742 h 874716"/>
              <a:gd name="connsiteX29" fmla="*/ 1916454 w 6858001"/>
              <a:gd name="connsiteY29" fmla="*/ 222233 h 874716"/>
              <a:gd name="connsiteX30" fmla="*/ 1933219 w 6858001"/>
              <a:gd name="connsiteY30" fmla="*/ 237663 h 874716"/>
              <a:gd name="connsiteX31" fmla="*/ 1953413 w 6858001"/>
              <a:gd name="connsiteY31" fmla="*/ 261668 h 874716"/>
              <a:gd name="connsiteX32" fmla="*/ 2016469 w 6858001"/>
              <a:gd name="connsiteY32" fmla="*/ 308151 h 874716"/>
              <a:gd name="connsiteX33" fmla="*/ 2094578 w 6858001"/>
              <a:gd name="connsiteY33" fmla="*/ 323010 h 874716"/>
              <a:gd name="connsiteX34" fmla="*/ 2188879 w 6858001"/>
              <a:gd name="connsiteY34" fmla="*/ 345681 h 874716"/>
              <a:gd name="connsiteX35" fmla="*/ 2228314 w 6858001"/>
              <a:gd name="connsiteY35" fmla="*/ 360921 h 874716"/>
              <a:gd name="connsiteX36" fmla="*/ 2334044 w 6858001"/>
              <a:gd name="connsiteY36" fmla="*/ 389878 h 874716"/>
              <a:gd name="connsiteX37" fmla="*/ 2409485 w 6858001"/>
              <a:gd name="connsiteY37" fmla="*/ 414263 h 874716"/>
              <a:gd name="connsiteX38" fmla="*/ 2518264 w 6858001"/>
              <a:gd name="connsiteY38" fmla="*/ 428552 h 874716"/>
              <a:gd name="connsiteX39" fmla="*/ 2571034 w 6858001"/>
              <a:gd name="connsiteY39" fmla="*/ 429122 h 874716"/>
              <a:gd name="connsiteX40" fmla="*/ 2668001 w 6858001"/>
              <a:gd name="connsiteY40" fmla="*/ 502276 h 874716"/>
              <a:gd name="connsiteX41" fmla="*/ 2745348 w 6858001"/>
              <a:gd name="connsiteY41" fmla="*/ 550666 h 874716"/>
              <a:gd name="connsiteX42" fmla="*/ 2826694 w 6858001"/>
              <a:gd name="connsiteY42" fmla="*/ 527233 h 874716"/>
              <a:gd name="connsiteX43" fmla="*/ 2848793 w 6858001"/>
              <a:gd name="connsiteY43" fmla="*/ 505134 h 874716"/>
              <a:gd name="connsiteX44" fmla="*/ 2982148 w 6858001"/>
              <a:gd name="connsiteY44" fmla="*/ 484179 h 874716"/>
              <a:gd name="connsiteX45" fmla="*/ 3172654 w 6858001"/>
              <a:gd name="connsiteY45" fmla="*/ 483417 h 874716"/>
              <a:gd name="connsiteX46" fmla="*/ 3489467 w 6858001"/>
              <a:gd name="connsiteY46" fmla="*/ 435790 h 874716"/>
              <a:gd name="connsiteX47" fmla="*/ 3544713 w 6858001"/>
              <a:gd name="connsiteY47" fmla="*/ 413691 h 874716"/>
              <a:gd name="connsiteX48" fmla="*/ 3606817 w 6858001"/>
              <a:gd name="connsiteY48" fmla="*/ 408167 h 874716"/>
              <a:gd name="connsiteX49" fmla="*/ 3630632 w 6858001"/>
              <a:gd name="connsiteY49" fmla="*/ 421693 h 874716"/>
              <a:gd name="connsiteX50" fmla="*/ 3734837 w 6858001"/>
              <a:gd name="connsiteY50" fmla="*/ 441886 h 874716"/>
              <a:gd name="connsiteX51" fmla="*/ 3754652 w 6858001"/>
              <a:gd name="connsiteY51" fmla="*/ 442268 h 874716"/>
              <a:gd name="connsiteX52" fmla="*/ 3822472 w 6858001"/>
              <a:gd name="connsiteY52" fmla="*/ 433694 h 874716"/>
              <a:gd name="connsiteX53" fmla="*/ 3885338 w 6858001"/>
              <a:gd name="connsiteY53" fmla="*/ 428742 h 874716"/>
              <a:gd name="connsiteX54" fmla="*/ 4043839 w 6858001"/>
              <a:gd name="connsiteY54" fmla="*/ 444934 h 874716"/>
              <a:gd name="connsiteX55" fmla="*/ 4165383 w 6858001"/>
              <a:gd name="connsiteY55" fmla="*/ 441124 h 874716"/>
              <a:gd name="connsiteX56" fmla="*/ 4221391 w 6858001"/>
              <a:gd name="connsiteY56" fmla="*/ 444934 h 874716"/>
              <a:gd name="connsiteX57" fmla="*/ 4253014 w 6858001"/>
              <a:gd name="connsiteY57" fmla="*/ 450650 h 874716"/>
              <a:gd name="connsiteX58" fmla="*/ 4324645 w 6858001"/>
              <a:gd name="connsiteY58" fmla="*/ 490466 h 874716"/>
              <a:gd name="connsiteX59" fmla="*/ 4363890 w 6858001"/>
              <a:gd name="connsiteY59" fmla="*/ 499420 h 874716"/>
              <a:gd name="connsiteX60" fmla="*/ 4482004 w 6858001"/>
              <a:gd name="connsiteY60" fmla="*/ 498658 h 874716"/>
              <a:gd name="connsiteX61" fmla="*/ 4659174 w 6858001"/>
              <a:gd name="connsiteY61" fmla="*/ 438648 h 874716"/>
              <a:gd name="connsiteX62" fmla="*/ 4677655 w 6858001"/>
              <a:gd name="connsiteY62" fmla="*/ 430646 h 874716"/>
              <a:gd name="connsiteX63" fmla="*/ 4767764 w 6858001"/>
              <a:gd name="connsiteY63" fmla="*/ 420739 h 874716"/>
              <a:gd name="connsiteX64" fmla="*/ 4828916 w 6858001"/>
              <a:gd name="connsiteY64" fmla="*/ 434266 h 874716"/>
              <a:gd name="connsiteX65" fmla="*/ 4912168 w 6858001"/>
              <a:gd name="connsiteY65" fmla="*/ 462271 h 874716"/>
              <a:gd name="connsiteX66" fmla="*/ 4987037 w 6858001"/>
              <a:gd name="connsiteY66" fmla="*/ 485703 h 874716"/>
              <a:gd name="connsiteX67" fmla="*/ 5041521 w 6858001"/>
              <a:gd name="connsiteY67" fmla="*/ 512182 h 874716"/>
              <a:gd name="connsiteX68" fmla="*/ 5166113 w 6858001"/>
              <a:gd name="connsiteY68" fmla="*/ 531615 h 874716"/>
              <a:gd name="connsiteX69" fmla="*/ 5179067 w 6858001"/>
              <a:gd name="connsiteY69" fmla="*/ 534853 h 874716"/>
              <a:gd name="connsiteX70" fmla="*/ 5272796 w 6858001"/>
              <a:gd name="connsiteY70" fmla="*/ 511230 h 874716"/>
              <a:gd name="connsiteX71" fmla="*/ 5385384 w 6858001"/>
              <a:gd name="connsiteY71" fmla="*/ 487227 h 874716"/>
              <a:gd name="connsiteX72" fmla="*/ 5425582 w 6858001"/>
              <a:gd name="connsiteY72" fmla="*/ 495418 h 874716"/>
              <a:gd name="connsiteX73" fmla="*/ 5480637 w 6858001"/>
              <a:gd name="connsiteY73" fmla="*/ 507040 h 874716"/>
              <a:gd name="connsiteX74" fmla="*/ 5531693 w 6858001"/>
              <a:gd name="connsiteY74" fmla="*/ 500944 h 874716"/>
              <a:gd name="connsiteX75" fmla="*/ 5562746 w 6858001"/>
              <a:gd name="connsiteY75" fmla="*/ 500372 h 874716"/>
              <a:gd name="connsiteX76" fmla="*/ 5704483 w 6858001"/>
              <a:gd name="connsiteY76" fmla="*/ 571620 h 874716"/>
              <a:gd name="connsiteX77" fmla="*/ 5740488 w 6858001"/>
              <a:gd name="connsiteY77" fmla="*/ 577526 h 874716"/>
              <a:gd name="connsiteX78" fmla="*/ 5760873 w 6858001"/>
              <a:gd name="connsiteY78" fmla="*/ 586291 h 874716"/>
              <a:gd name="connsiteX79" fmla="*/ 5883751 w 6858001"/>
              <a:gd name="connsiteY79" fmla="*/ 674686 h 874716"/>
              <a:gd name="connsiteX80" fmla="*/ 5935949 w 6858001"/>
              <a:gd name="connsiteY80" fmla="*/ 692592 h 874716"/>
              <a:gd name="connsiteX81" fmla="*/ 5993291 w 6858001"/>
              <a:gd name="connsiteY81" fmla="*/ 688972 h 874716"/>
              <a:gd name="connsiteX82" fmla="*/ 6026440 w 6858001"/>
              <a:gd name="connsiteY82" fmla="*/ 682496 h 874716"/>
              <a:gd name="connsiteX83" fmla="*/ 6108738 w 6858001"/>
              <a:gd name="connsiteY83" fmla="*/ 626296 h 874716"/>
              <a:gd name="connsiteX84" fmla="*/ 6155602 w 6858001"/>
              <a:gd name="connsiteY84" fmla="*/ 628202 h 874716"/>
              <a:gd name="connsiteX85" fmla="*/ 6228756 w 6858001"/>
              <a:gd name="connsiteY85" fmla="*/ 666873 h 874716"/>
              <a:gd name="connsiteX86" fmla="*/ 6361539 w 6858001"/>
              <a:gd name="connsiteY86" fmla="*/ 684210 h 874716"/>
              <a:gd name="connsiteX87" fmla="*/ 6428979 w 6858001"/>
              <a:gd name="connsiteY87" fmla="*/ 630106 h 874716"/>
              <a:gd name="connsiteX88" fmla="*/ 6463840 w 6858001"/>
              <a:gd name="connsiteY88" fmla="*/ 578098 h 874716"/>
              <a:gd name="connsiteX89" fmla="*/ 6564620 w 6858001"/>
              <a:gd name="connsiteY89" fmla="*/ 517708 h 874716"/>
              <a:gd name="connsiteX90" fmla="*/ 6588625 w 6858001"/>
              <a:gd name="connsiteY90" fmla="*/ 540187 h 874716"/>
              <a:gd name="connsiteX91" fmla="*/ 6662541 w 6858001"/>
              <a:gd name="connsiteY91" fmla="*/ 549714 h 874716"/>
              <a:gd name="connsiteX92" fmla="*/ 6742552 w 6858001"/>
              <a:gd name="connsiteY92" fmla="*/ 548952 h 874716"/>
              <a:gd name="connsiteX93" fmla="*/ 6812063 w 6858001"/>
              <a:gd name="connsiteY93" fmla="*/ 568430 h 874716"/>
              <a:gd name="connsiteX94" fmla="*/ 6858001 w 6858001"/>
              <a:gd name="connsiteY94" fmla="*/ 562267 h 874716"/>
              <a:gd name="connsiteX95" fmla="*/ 6858001 w 6858001"/>
              <a:gd name="connsiteY95" fmla="*/ 734520 h 874716"/>
              <a:gd name="connsiteX96" fmla="*/ 6815516 w 6858001"/>
              <a:gd name="connsiteY96" fmla="*/ 744220 h 874716"/>
              <a:gd name="connsiteX97" fmla="*/ 6748458 w 6858001"/>
              <a:gd name="connsiteY97" fmla="*/ 763271 h 874716"/>
              <a:gd name="connsiteX98" fmla="*/ 6584812 w 6858001"/>
              <a:gd name="connsiteY98" fmla="*/ 784797 h 874716"/>
              <a:gd name="connsiteX99" fmla="*/ 6415833 w 6858001"/>
              <a:gd name="connsiteY99" fmla="*/ 805562 h 874716"/>
              <a:gd name="connsiteX100" fmla="*/ 6323058 w 6858001"/>
              <a:gd name="connsiteY100" fmla="*/ 812420 h 874716"/>
              <a:gd name="connsiteX101" fmla="*/ 6242093 w 6858001"/>
              <a:gd name="connsiteY101" fmla="*/ 823281 h 874716"/>
              <a:gd name="connsiteX102" fmla="*/ 6171605 w 6858001"/>
              <a:gd name="connsiteY102" fmla="*/ 830139 h 874716"/>
              <a:gd name="connsiteX103" fmla="*/ 6059397 w 6858001"/>
              <a:gd name="connsiteY103" fmla="*/ 844045 h 874716"/>
              <a:gd name="connsiteX104" fmla="*/ 6012723 w 6858001"/>
              <a:gd name="connsiteY104" fmla="*/ 847665 h 874716"/>
              <a:gd name="connsiteX105" fmla="*/ 5902610 w 6858001"/>
              <a:gd name="connsiteY105" fmla="*/ 847473 h 874716"/>
              <a:gd name="connsiteX106" fmla="*/ 5864318 w 6858001"/>
              <a:gd name="connsiteY106" fmla="*/ 845569 h 874716"/>
              <a:gd name="connsiteX107" fmla="*/ 5790592 w 6858001"/>
              <a:gd name="connsiteY107" fmla="*/ 821947 h 874716"/>
              <a:gd name="connsiteX108" fmla="*/ 5781830 w 6858001"/>
              <a:gd name="connsiteY108" fmla="*/ 820233 h 874716"/>
              <a:gd name="connsiteX109" fmla="*/ 5733440 w 6858001"/>
              <a:gd name="connsiteY109" fmla="*/ 810896 h 874716"/>
              <a:gd name="connsiteX110" fmla="*/ 5706959 w 6858001"/>
              <a:gd name="connsiteY110" fmla="*/ 807848 h 874716"/>
              <a:gd name="connsiteX111" fmla="*/ 5606372 w 6858001"/>
              <a:gd name="connsiteY111" fmla="*/ 788417 h 874716"/>
              <a:gd name="connsiteX112" fmla="*/ 5548460 w 6858001"/>
              <a:gd name="connsiteY112" fmla="*/ 779273 h 874716"/>
              <a:gd name="connsiteX113" fmla="*/ 5501594 w 6858001"/>
              <a:gd name="connsiteY113" fmla="*/ 780607 h 874716"/>
              <a:gd name="connsiteX114" fmla="*/ 5419295 w 6858001"/>
              <a:gd name="connsiteY114" fmla="*/ 782321 h 874716"/>
              <a:gd name="connsiteX115" fmla="*/ 5393005 w 6858001"/>
              <a:gd name="connsiteY115" fmla="*/ 786703 h 874716"/>
              <a:gd name="connsiteX116" fmla="*/ 5274129 w 6858001"/>
              <a:gd name="connsiteY116" fmla="*/ 774129 h 874716"/>
              <a:gd name="connsiteX117" fmla="*/ 5206308 w 6858001"/>
              <a:gd name="connsiteY117" fmla="*/ 773177 h 874716"/>
              <a:gd name="connsiteX118" fmla="*/ 5129916 w 6858001"/>
              <a:gd name="connsiteY118" fmla="*/ 757554 h 874716"/>
              <a:gd name="connsiteX119" fmla="*/ 5107627 w 6858001"/>
              <a:gd name="connsiteY119" fmla="*/ 758316 h 874716"/>
              <a:gd name="connsiteX120" fmla="*/ 5082670 w 6858001"/>
              <a:gd name="connsiteY120" fmla="*/ 759651 h 874716"/>
              <a:gd name="connsiteX121" fmla="*/ 5006086 w 6858001"/>
              <a:gd name="connsiteY121" fmla="*/ 760795 h 874716"/>
              <a:gd name="connsiteX122" fmla="*/ 4959602 w 6858001"/>
              <a:gd name="connsiteY122" fmla="*/ 766509 h 874716"/>
              <a:gd name="connsiteX123" fmla="*/ 4871019 w 6858001"/>
              <a:gd name="connsiteY123" fmla="*/ 763081 h 874716"/>
              <a:gd name="connsiteX124" fmla="*/ 4838250 w 6858001"/>
              <a:gd name="connsiteY124" fmla="*/ 768033 h 874716"/>
              <a:gd name="connsiteX125" fmla="*/ 4755381 w 6858001"/>
              <a:gd name="connsiteY125" fmla="*/ 768605 h 874716"/>
              <a:gd name="connsiteX126" fmla="*/ 4681083 w 6858001"/>
              <a:gd name="connsiteY126" fmla="*/ 765747 h 874716"/>
              <a:gd name="connsiteX127" fmla="*/ 4609452 w 6858001"/>
              <a:gd name="connsiteY127" fmla="*/ 767271 h 874716"/>
              <a:gd name="connsiteX128" fmla="*/ 4558207 w 6858001"/>
              <a:gd name="connsiteY128" fmla="*/ 773557 h 874716"/>
              <a:gd name="connsiteX129" fmla="*/ 4502579 w 6858001"/>
              <a:gd name="connsiteY129" fmla="*/ 777367 h 874716"/>
              <a:gd name="connsiteX130" fmla="*/ 4349222 w 6858001"/>
              <a:gd name="connsiteY130" fmla="*/ 800038 h 874716"/>
              <a:gd name="connsiteX131" fmla="*/ 4320837 w 6858001"/>
              <a:gd name="connsiteY131" fmla="*/ 794514 h 874716"/>
              <a:gd name="connsiteX132" fmla="*/ 4159667 w 6858001"/>
              <a:gd name="connsiteY132" fmla="*/ 789370 h 874716"/>
              <a:gd name="connsiteX133" fmla="*/ 4124614 w 6858001"/>
              <a:gd name="connsiteY133" fmla="*/ 789752 h 874716"/>
              <a:gd name="connsiteX134" fmla="*/ 4030503 w 6858001"/>
              <a:gd name="connsiteY134" fmla="*/ 767271 h 874716"/>
              <a:gd name="connsiteX135" fmla="*/ 3885338 w 6858001"/>
              <a:gd name="connsiteY135" fmla="*/ 802896 h 874716"/>
              <a:gd name="connsiteX136" fmla="*/ 3749506 w 6858001"/>
              <a:gd name="connsiteY136" fmla="*/ 847473 h 874716"/>
              <a:gd name="connsiteX137" fmla="*/ 3732361 w 6858001"/>
              <a:gd name="connsiteY137" fmla="*/ 853190 h 874716"/>
              <a:gd name="connsiteX138" fmla="*/ 3683591 w 6858001"/>
              <a:gd name="connsiteY138" fmla="*/ 862906 h 874716"/>
              <a:gd name="connsiteX139" fmla="*/ 3623201 w 6858001"/>
              <a:gd name="connsiteY139" fmla="*/ 866334 h 874716"/>
              <a:gd name="connsiteX140" fmla="*/ 3546617 w 6858001"/>
              <a:gd name="connsiteY140" fmla="*/ 874716 h 874716"/>
              <a:gd name="connsiteX141" fmla="*/ 3485275 w 6858001"/>
              <a:gd name="connsiteY141" fmla="*/ 864238 h 874716"/>
              <a:gd name="connsiteX142" fmla="*/ 3399546 w 6858001"/>
              <a:gd name="connsiteY142" fmla="*/ 848618 h 874716"/>
              <a:gd name="connsiteX143" fmla="*/ 3318771 w 6858001"/>
              <a:gd name="connsiteY143" fmla="*/ 833757 h 874716"/>
              <a:gd name="connsiteX144" fmla="*/ 3293244 w 6858001"/>
              <a:gd name="connsiteY144" fmla="*/ 851284 h 874716"/>
              <a:gd name="connsiteX145" fmla="*/ 3253809 w 6858001"/>
              <a:gd name="connsiteY145" fmla="*/ 866524 h 874716"/>
              <a:gd name="connsiteX146" fmla="*/ 3209993 w 6858001"/>
              <a:gd name="connsiteY146" fmla="*/ 848235 h 874716"/>
              <a:gd name="connsiteX147" fmla="*/ 3107500 w 6858001"/>
              <a:gd name="connsiteY147" fmla="*/ 810326 h 874716"/>
              <a:gd name="connsiteX148" fmla="*/ 3042728 w 6858001"/>
              <a:gd name="connsiteY148" fmla="*/ 808610 h 874716"/>
              <a:gd name="connsiteX149" fmla="*/ 2901943 w 6858001"/>
              <a:gd name="connsiteY149" fmla="*/ 792418 h 874716"/>
              <a:gd name="connsiteX150" fmla="*/ 2809930 w 6858001"/>
              <a:gd name="connsiteY150" fmla="*/ 769367 h 874716"/>
              <a:gd name="connsiteX151" fmla="*/ 2743826 w 6858001"/>
              <a:gd name="connsiteY151" fmla="*/ 743268 h 874716"/>
              <a:gd name="connsiteX152" fmla="*/ 2649143 w 6858001"/>
              <a:gd name="connsiteY152" fmla="*/ 709167 h 874716"/>
              <a:gd name="connsiteX153" fmla="*/ 2554079 w 6858001"/>
              <a:gd name="connsiteY153" fmla="*/ 691450 h 874716"/>
              <a:gd name="connsiteX154" fmla="*/ 2485307 w 6858001"/>
              <a:gd name="connsiteY154" fmla="*/ 669160 h 874716"/>
              <a:gd name="connsiteX155" fmla="*/ 2401292 w 6858001"/>
              <a:gd name="connsiteY155" fmla="*/ 653919 h 874716"/>
              <a:gd name="connsiteX156" fmla="*/ 2330806 w 6858001"/>
              <a:gd name="connsiteY156" fmla="*/ 653349 h 874716"/>
              <a:gd name="connsiteX157" fmla="*/ 2220312 w 6858001"/>
              <a:gd name="connsiteY157" fmla="*/ 656015 h 874716"/>
              <a:gd name="connsiteX158" fmla="*/ 2085054 w 6858001"/>
              <a:gd name="connsiteY158" fmla="*/ 609914 h 874716"/>
              <a:gd name="connsiteX159" fmla="*/ 2030378 w 6858001"/>
              <a:gd name="connsiteY159" fmla="*/ 599625 h 874716"/>
              <a:gd name="connsiteX160" fmla="*/ 1978940 w 6858001"/>
              <a:gd name="connsiteY160" fmla="*/ 594863 h 874716"/>
              <a:gd name="connsiteX161" fmla="*/ 1869780 w 6858001"/>
              <a:gd name="connsiteY161" fmla="*/ 564192 h 874716"/>
              <a:gd name="connsiteX162" fmla="*/ 1825393 w 6858001"/>
              <a:gd name="connsiteY162" fmla="*/ 554094 h 874716"/>
              <a:gd name="connsiteX163" fmla="*/ 1763287 w 6858001"/>
              <a:gd name="connsiteY163" fmla="*/ 554286 h 874716"/>
              <a:gd name="connsiteX164" fmla="*/ 1650317 w 6858001"/>
              <a:gd name="connsiteY164" fmla="*/ 540187 h 874716"/>
              <a:gd name="connsiteX165" fmla="*/ 1537537 w 6858001"/>
              <a:gd name="connsiteY165" fmla="*/ 499038 h 874716"/>
              <a:gd name="connsiteX166" fmla="*/ 1489720 w 6858001"/>
              <a:gd name="connsiteY166" fmla="*/ 503038 h 874716"/>
              <a:gd name="connsiteX167" fmla="*/ 1472575 w 6858001"/>
              <a:gd name="connsiteY167" fmla="*/ 502086 h 874716"/>
              <a:gd name="connsiteX168" fmla="*/ 1318456 w 6858001"/>
              <a:gd name="connsiteY168" fmla="*/ 479415 h 874716"/>
              <a:gd name="connsiteX169" fmla="*/ 1303024 w 6858001"/>
              <a:gd name="connsiteY169" fmla="*/ 476939 h 874716"/>
              <a:gd name="connsiteX170" fmla="*/ 1230633 w 6858001"/>
              <a:gd name="connsiteY170" fmla="*/ 456746 h 874716"/>
              <a:gd name="connsiteX171" fmla="*/ 1048125 w 6858001"/>
              <a:gd name="connsiteY171" fmla="*/ 444172 h 874716"/>
              <a:gd name="connsiteX172" fmla="*/ 1036887 w 6858001"/>
              <a:gd name="connsiteY172" fmla="*/ 442648 h 874716"/>
              <a:gd name="connsiteX173" fmla="*/ 975733 w 6858001"/>
              <a:gd name="connsiteY173" fmla="*/ 452744 h 874716"/>
              <a:gd name="connsiteX174" fmla="*/ 945444 w 6858001"/>
              <a:gd name="connsiteY174" fmla="*/ 467033 h 874716"/>
              <a:gd name="connsiteX175" fmla="*/ 898198 w 6858001"/>
              <a:gd name="connsiteY175" fmla="*/ 481893 h 874716"/>
              <a:gd name="connsiteX176" fmla="*/ 850189 w 6858001"/>
              <a:gd name="connsiteY176" fmla="*/ 487417 h 874716"/>
              <a:gd name="connsiteX177" fmla="*/ 769605 w 6858001"/>
              <a:gd name="connsiteY177" fmla="*/ 464937 h 874716"/>
              <a:gd name="connsiteX178" fmla="*/ 740268 w 6858001"/>
              <a:gd name="connsiteY178" fmla="*/ 462651 h 874716"/>
              <a:gd name="connsiteX179" fmla="*/ 674923 w 6858001"/>
              <a:gd name="connsiteY179" fmla="*/ 451792 h 874716"/>
              <a:gd name="connsiteX180" fmla="*/ 617772 w 6858001"/>
              <a:gd name="connsiteY180" fmla="*/ 452554 h 874716"/>
              <a:gd name="connsiteX181" fmla="*/ 571860 w 6858001"/>
              <a:gd name="connsiteY181" fmla="*/ 469891 h 874716"/>
              <a:gd name="connsiteX182" fmla="*/ 505182 w 6858001"/>
              <a:gd name="connsiteY182" fmla="*/ 473319 h 874716"/>
              <a:gd name="connsiteX183" fmla="*/ 462126 w 6858001"/>
              <a:gd name="connsiteY183" fmla="*/ 460747 h 874716"/>
              <a:gd name="connsiteX184" fmla="*/ 453364 w 6858001"/>
              <a:gd name="connsiteY184" fmla="*/ 459033 h 874716"/>
              <a:gd name="connsiteX185" fmla="*/ 340774 w 6858001"/>
              <a:gd name="connsiteY185" fmla="*/ 458268 h 874716"/>
              <a:gd name="connsiteX186" fmla="*/ 200182 w 6858001"/>
              <a:gd name="connsiteY186" fmla="*/ 496180 h 874716"/>
              <a:gd name="connsiteX187" fmla="*/ 176939 w 6858001"/>
              <a:gd name="connsiteY187" fmla="*/ 504182 h 874716"/>
              <a:gd name="connsiteX188" fmla="*/ 63587 w 6858001"/>
              <a:gd name="connsiteY188" fmla="*/ 518088 h 874716"/>
              <a:gd name="connsiteX189" fmla="*/ 2817 w 6858001"/>
              <a:gd name="connsiteY189" fmla="*/ 532187 h 874716"/>
              <a:gd name="connsiteX190" fmla="*/ 0 w 6858001"/>
              <a:gd name="connsiteY190" fmla="*/ 533314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6858001" h="874716">
                <a:moveTo>
                  <a:pt x="0" y="533314"/>
                </a:moveTo>
                <a:lnTo>
                  <a:pt x="0" y="69206"/>
                </a:lnTo>
                <a:lnTo>
                  <a:pt x="21486" y="71924"/>
                </a:lnTo>
                <a:cubicBezTo>
                  <a:pt x="92546" y="60493"/>
                  <a:pt x="159604" y="87354"/>
                  <a:pt x="228948" y="88116"/>
                </a:cubicBezTo>
                <a:cubicBezTo>
                  <a:pt x="260382" y="88496"/>
                  <a:pt x="291435" y="94592"/>
                  <a:pt x="313533" y="62779"/>
                </a:cubicBezTo>
                <a:cubicBezTo>
                  <a:pt x="316389" y="58587"/>
                  <a:pt x="330298" y="60873"/>
                  <a:pt x="338870" y="62207"/>
                </a:cubicBezTo>
                <a:cubicBezTo>
                  <a:pt x="357921" y="65066"/>
                  <a:pt x="376781" y="72304"/>
                  <a:pt x="395640" y="72114"/>
                </a:cubicBezTo>
                <a:cubicBezTo>
                  <a:pt x="434695" y="71924"/>
                  <a:pt x="473939" y="68876"/>
                  <a:pt x="512802" y="65446"/>
                </a:cubicBezTo>
                <a:cubicBezTo>
                  <a:pt x="527470" y="64112"/>
                  <a:pt x="541569" y="58969"/>
                  <a:pt x="556047" y="55349"/>
                </a:cubicBezTo>
                <a:cubicBezTo>
                  <a:pt x="564048" y="53253"/>
                  <a:pt x="572622" y="47729"/>
                  <a:pt x="580050" y="48871"/>
                </a:cubicBezTo>
                <a:cubicBezTo>
                  <a:pt x="623106" y="55539"/>
                  <a:pt x="662541" y="39157"/>
                  <a:pt x="703308" y="30964"/>
                </a:cubicBezTo>
                <a:cubicBezTo>
                  <a:pt x="722169" y="27154"/>
                  <a:pt x="739886" y="18010"/>
                  <a:pt x="758174" y="11724"/>
                </a:cubicBezTo>
                <a:cubicBezTo>
                  <a:pt x="762936" y="10008"/>
                  <a:pt x="768271" y="8484"/>
                  <a:pt x="773035" y="8866"/>
                </a:cubicBezTo>
                <a:cubicBezTo>
                  <a:pt x="800276" y="11152"/>
                  <a:pt x="827329" y="14390"/>
                  <a:pt x="854379" y="16866"/>
                </a:cubicBezTo>
                <a:cubicBezTo>
                  <a:pt x="878956" y="19152"/>
                  <a:pt x="903722" y="19914"/>
                  <a:pt x="915343" y="47919"/>
                </a:cubicBezTo>
                <a:cubicBezTo>
                  <a:pt x="917059" y="52301"/>
                  <a:pt x="922773" y="55539"/>
                  <a:pt x="927155" y="58397"/>
                </a:cubicBezTo>
                <a:cubicBezTo>
                  <a:pt x="994785" y="102405"/>
                  <a:pt x="1030980" y="101261"/>
                  <a:pt x="1097087" y="54777"/>
                </a:cubicBezTo>
                <a:cubicBezTo>
                  <a:pt x="1103945" y="50015"/>
                  <a:pt x="1118613" y="46585"/>
                  <a:pt x="1123185" y="50395"/>
                </a:cubicBezTo>
                <a:cubicBezTo>
                  <a:pt x="1162049" y="82020"/>
                  <a:pt x="1204532" y="78590"/>
                  <a:pt x="1249302" y="68684"/>
                </a:cubicBezTo>
                <a:cubicBezTo>
                  <a:pt x="1260922" y="66018"/>
                  <a:pt x="1277307" y="66018"/>
                  <a:pt x="1286069" y="72304"/>
                </a:cubicBezTo>
                <a:cubicBezTo>
                  <a:pt x="1327790" y="101451"/>
                  <a:pt x="1372560" y="97261"/>
                  <a:pt x="1417899" y="88688"/>
                </a:cubicBezTo>
                <a:cubicBezTo>
                  <a:pt x="1424948" y="87354"/>
                  <a:pt x="1433522" y="80114"/>
                  <a:pt x="1436568" y="73448"/>
                </a:cubicBezTo>
                <a:cubicBezTo>
                  <a:pt x="1447428" y="49825"/>
                  <a:pt x="1467813" y="41823"/>
                  <a:pt x="1490292" y="35154"/>
                </a:cubicBezTo>
                <a:cubicBezTo>
                  <a:pt x="1525727" y="24296"/>
                  <a:pt x="1560588" y="11532"/>
                  <a:pt x="1596213" y="1245"/>
                </a:cubicBezTo>
                <a:cubicBezTo>
                  <a:pt x="1604978" y="-1231"/>
                  <a:pt x="1615836" y="293"/>
                  <a:pt x="1624980" y="3150"/>
                </a:cubicBezTo>
                <a:cubicBezTo>
                  <a:pt x="1656223" y="12866"/>
                  <a:pt x="1676036" y="37251"/>
                  <a:pt x="1697753" y="59731"/>
                </a:cubicBezTo>
                <a:cubicBezTo>
                  <a:pt x="1707279" y="69638"/>
                  <a:pt x="1720423" y="76686"/>
                  <a:pt x="1733188" y="82400"/>
                </a:cubicBezTo>
                <a:cubicBezTo>
                  <a:pt x="1766335" y="97071"/>
                  <a:pt x="1800246" y="110215"/>
                  <a:pt x="1833775" y="124121"/>
                </a:cubicBezTo>
                <a:cubicBezTo>
                  <a:pt x="1837013" y="125455"/>
                  <a:pt x="1839679" y="128884"/>
                  <a:pt x="1842158" y="131742"/>
                </a:cubicBezTo>
                <a:cubicBezTo>
                  <a:pt x="1866922" y="161843"/>
                  <a:pt x="1891497" y="192132"/>
                  <a:pt x="1916454" y="222233"/>
                </a:cubicBezTo>
                <a:cubicBezTo>
                  <a:pt x="1921216" y="227947"/>
                  <a:pt x="1928076" y="232139"/>
                  <a:pt x="1933219" y="237663"/>
                </a:cubicBezTo>
                <a:cubicBezTo>
                  <a:pt x="1940459" y="245283"/>
                  <a:pt x="1949603" y="252524"/>
                  <a:pt x="1953413" y="261668"/>
                </a:cubicBezTo>
                <a:cubicBezTo>
                  <a:pt x="1965224" y="290433"/>
                  <a:pt x="1987894" y="302817"/>
                  <a:pt x="2016469" y="308151"/>
                </a:cubicBezTo>
                <a:cubicBezTo>
                  <a:pt x="2042570" y="313104"/>
                  <a:pt x="2068669" y="317296"/>
                  <a:pt x="2094578" y="323010"/>
                </a:cubicBezTo>
                <a:cubicBezTo>
                  <a:pt x="2126201" y="329868"/>
                  <a:pt x="2157636" y="337298"/>
                  <a:pt x="2188879" y="345681"/>
                </a:cubicBezTo>
                <a:cubicBezTo>
                  <a:pt x="2202404" y="349301"/>
                  <a:pt x="2216692" y="353491"/>
                  <a:pt x="2228314" y="360921"/>
                </a:cubicBezTo>
                <a:cubicBezTo>
                  <a:pt x="2260890" y="381496"/>
                  <a:pt x="2295753" y="395402"/>
                  <a:pt x="2334044" y="389878"/>
                </a:cubicBezTo>
                <a:cubicBezTo>
                  <a:pt x="2364715" y="385496"/>
                  <a:pt x="2390434" y="396736"/>
                  <a:pt x="2409485" y="414263"/>
                </a:cubicBezTo>
                <a:cubicBezTo>
                  <a:pt x="2444158" y="446078"/>
                  <a:pt x="2481305" y="438838"/>
                  <a:pt x="2518264" y="428552"/>
                </a:cubicBezTo>
                <a:cubicBezTo>
                  <a:pt x="2537315" y="423217"/>
                  <a:pt x="2552935" y="423979"/>
                  <a:pt x="2571034" y="429122"/>
                </a:cubicBezTo>
                <a:cubicBezTo>
                  <a:pt x="2612945" y="441124"/>
                  <a:pt x="2640950" y="473701"/>
                  <a:pt x="2668001" y="502276"/>
                </a:cubicBezTo>
                <a:cubicBezTo>
                  <a:pt x="2691054" y="526661"/>
                  <a:pt x="2716963" y="540377"/>
                  <a:pt x="2745348" y="550666"/>
                </a:cubicBezTo>
                <a:cubicBezTo>
                  <a:pt x="2781163" y="563810"/>
                  <a:pt x="2809548" y="558858"/>
                  <a:pt x="2826694" y="527233"/>
                </a:cubicBezTo>
                <a:cubicBezTo>
                  <a:pt x="2831457" y="518278"/>
                  <a:pt x="2839839" y="507800"/>
                  <a:pt x="2848793" y="505134"/>
                </a:cubicBezTo>
                <a:cubicBezTo>
                  <a:pt x="2892037" y="491800"/>
                  <a:pt x="2935854" y="472367"/>
                  <a:pt x="2982148" y="484179"/>
                </a:cubicBezTo>
                <a:cubicBezTo>
                  <a:pt x="3046158" y="500372"/>
                  <a:pt x="3108644" y="499420"/>
                  <a:pt x="3172654" y="483417"/>
                </a:cubicBezTo>
                <a:cubicBezTo>
                  <a:pt x="3276480" y="457508"/>
                  <a:pt x="3380305" y="430076"/>
                  <a:pt x="3489467" y="435790"/>
                </a:cubicBezTo>
                <a:cubicBezTo>
                  <a:pt x="3507563" y="436742"/>
                  <a:pt x="3529090" y="425121"/>
                  <a:pt x="3544713" y="413691"/>
                </a:cubicBezTo>
                <a:cubicBezTo>
                  <a:pt x="3574622" y="391974"/>
                  <a:pt x="3573288" y="390258"/>
                  <a:pt x="3606817" y="408167"/>
                </a:cubicBezTo>
                <a:cubicBezTo>
                  <a:pt x="3614819" y="412549"/>
                  <a:pt x="3624725" y="415215"/>
                  <a:pt x="3630632" y="421693"/>
                </a:cubicBezTo>
                <a:cubicBezTo>
                  <a:pt x="3660731" y="454650"/>
                  <a:pt x="3697880" y="446648"/>
                  <a:pt x="3734837" y="441886"/>
                </a:cubicBezTo>
                <a:cubicBezTo>
                  <a:pt x="3741315" y="440934"/>
                  <a:pt x="3749125" y="439600"/>
                  <a:pt x="3754652" y="442268"/>
                </a:cubicBezTo>
                <a:cubicBezTo>
                  <a:pt x="3779607" y="454268"/>
                  <a:pt x="3800753" y="450078"/>
                  <a:pt x="3822472" y="433694"/>
                </a:cubicBezTo>
                <a:cubicBezTo>
                  <a:pt x="3841331" y="419597"/>
                  <a:pt x="3863049" y="411215"/>
                  <a:pt x="3885338" y="428742"/>
                </a:cubicBezTo>
                <a:cubicBezTo>
                  <a:pt x="3934870" y="467605"/>
                  <a:pt x="3987829" y="469509"/>
                  <a:pt x="4043839" y="444934"/>
                </a:cubicBezTo>
                <a:cubicBezTo>
                  <a:pt x="4083845" y="427407"/>
                  <a:pt x="4123280" y="423407"/>
                  <a:pt x="4165383" y="441124"/>
                </a:cubicBezTo>
                <a:cubicBezTo>
                  <a:pt x="4181576" y="447982"/>
                  <a:pt x="4202531" y="443410"/>
                  <a:pt x="4221391" y="444934"/>
                </a:cubicBezTo>
                <a:cubicBezTo>
                  <a:pt x="4232060" y="445696"/>
                  <a:pt x="4243872" y="445886"/>
                  <a:pt x="4253014" y="450650"/>
                </a:cubicBezTo>
                <a:cubicBezTo>
                  <a:pt x="4277401" y="462843"/>
                  <a:pt x="4300070" y="478463"/>
                  <a:pt x="4324645" y="490466"/>
                </a:cubicBezTo>
                <a:cubicBezTo>
                  <a:pt x="4336457" y="496180"/>
                  <a:pt x="4350554" y="499228"/>
                  <a:pt x="4363890" y="499420"/>
                </a:cubicBezTo>
                <a:cubicBezTo>
                  <a:pt x="4403325" y="500372"/>
                  <a:pt x="4442761" y="500372"/>
                  <a:pt x="4482004" y="498658"/>
                </a:cubicBezTo>
                <a:cubicBezTo>
                  <a:pt x="4546776" y="495990"/>
                  <a:pt x="4612500" y="495418"/>
                  <a:pt x="4659174" y="438648"/>
                </a:cubicBezTo>
                <a:cubicBezTo>
                  <a:pt x="4662986" y="434076"/>
                  <a:pt x="4671176" y="431408"/>
                  <a:pt x="4677655" y="430646"/>
                </a:cubicBezTo>
                <a:cubicBezTo>
                  <a:pt x="4707564" y="427027"/>
                  <a:pt x="4738235" y="426645"/>
                  <a:pt x="4767764" y="420739"/>
                </a:cubicBezTo>
                <a:cubicBezTo>
                  <a:pt x="4791386" y="415977"/>
                  <a:pt x="4811009" y="417501"/>
                  <a:pt x="4828916" y="434266"/>
                </a:cubicBezTo>
                <a:cubicBezTo>
                  <a:pt x="4852348" y="456364"/>
                  <a:pt x="4880925" y="469319"/>
                  <a:pt x="4912168" y="462271"/>
                </a:cubicBezTo>
                <a:cubicBezTo>
                  <a:pt x="4943409" y="455412"/>
                  <a:pt x="4963984" y="470271"/>
                  <a:pt x="4987037" y="485703"/>
                </a:cubicBezTo>
                <a:cubicBezTo>
                  <a:pt x="5003801" y="496942"/>
                  <a:pt x="5022852" y="511040"/>
                  <a:pt x="5041521" y="512182"/>
                </a:cubicBezTo>
                <a:cubicBezTo>
                  <a:pt x="5083814" y="514658"/>
                  <a:pt x="5120201" y="553904"/>
                  <a:pt x="5166113" y="531615"/>
                </a:cubicBezTo>
                <a:cubicBezTo>
                  <a:pt x="5169161" y="530091"/>
                  <a:pt x="5174685" y="533901"/>
                  <a:pt x="5179067" y="534853"/>
                </a:cubicBezTo>
                <a:cubicBezTo>
                  <a:pt x="5214121" y="542093"/>
                  <a:pt x="5247078" y="535043"/>
                  <a:pt x="5272796" y="511230"/>
                </a:cubicBezTo>
                <a:cubicBezTo>
                  <a:pt x="5306516" y="480177"/>
                  <a:pt x="5343855" y="477129"/>
                  <a:pt x="5385384" y="487227"/>
                </a:cubicBezTo>
                <a:cubicBezTo>
                  <a:pt x="5398721" y="490466"/>
                  <a:pt x="5412057" y="492752"/>
                  <a:pt x="5425582" y="495418"/>
                </a:cubicBezTo>
                <a:cubicBezTo>
                  <a:pt x="5443870" y="499228"/>
                  <a:pt x="5462351" y="503230"/>
                  <a:pt x="5480637" y="507040"/>
                </a:cubicBezTo>
                <a:cubicBezTo>
                  <a:pt x="5498356" y="510850"/>
                  <a:pt x="5517979" y="517326"/>
                  <a:pt x="5531693" y="500944"/>
                </a:cubicBezTo>
                <a:cubicBezTo>
                  <a:pt x="5543506" y="486845"/>
                  <a:pt x="5551888" y="488179"/>
                  <a:pt x="5562746" y="500372"/>
                </a:cubicBezTo>
                <a:cubicBezTo>
                  <a:pt x="5600467" y="543045"/>
                  <a:pt x="5646189" y="569716"/>
                  <a:pt x="5704483" y="571620"/>
                </a:cubicBezTo>
                <a:cubicBezTo>
                  <a:pt x="5716485" y="572002"/>
                  <a:pt x="5728678" y="574668"/>
                  <a:pt x="5740488" y="577526"/>
                </a:cubicBezTo>
                <a:cubicBezTo>
                  <a:pt x="5747728" y="579241"/>
                  <a:pt x="5756493" y="581147"/>
                  <a:pt x="5760873" y="586291"/>
                </a:cubicBezTo>
                <a:cubicBezTo>
                  <a:pt x="5794974" y="625534"/>
                  <a:pt x="5837457" y="652777"/>
                  <a:pt x="5883751" y="674686"/>
                </a:cubicBezTo>
                <a:cubicBezTo>
                  <a:pt x="5900323" y="682496"/>
                  <a:pt x="5918042" y="690306"/>
                  <a:pt x="5935949" y="692592"/>
                </a:cubicBezTo>
                <a:cubicBezTo>
                  <a:pt x="5954617" y="694878"/>
                  <a:pt x="5974240" y="691068"/>
                  <a:pt x="5993291" y="688972"/>
                </a:cubicBezTo>
                <a:cubicBezTo>
                  <a:pt x="6004531" y="687830"/>
                  <a:pt x="6017485" y="688020"/>
                  <a:pt x="6026440" y="682496"/>
                </a:cubicBezTo>
                <a:cubicBezTo>
                  <a:pt x="6054825" y="665159"/>
                  <a:pt x="6082258" y="646491"/>
                  <a:pt x="6108738" y="626296"/>
                </a:cubicBezTo>
                <a:cubicBezTo>
                  <a:pt x="6131409" y="608960"/>
                  <a:pt x="6135981" y="606483"/>
                  <a:pt x="6155602" y="628202"/>
                </a:cubicBezTo>
                <a:cubicBezTo>
                  <a:pt x="6175797" y="650491"/>
                  <a:pt x="6200944" y="662111"/>
                  <a:pt x="6228756" y="666873"/>
                </a:cubicBezTo>
                <a:cubicBezTo>
                  <a:pt x="6272764" y="674304"/>
                  <a:pt x="6317151" y="680590"/>
                  <a:pt x="6361539" y="684210"/>
                </a:cubicBezTo>
                <a:cubicBezTo>
                  <a:pt x="6401736" y="687448"/>
                  <a:pt x="6420977" y="669922"/>
                  <a:pt x="6428979" y="630106"/>
                </a:cubicBezTo>
                <a:cubicBezTo>
                  <a:pt x="6433551" y="608007"/>
                  <a:pt x="6439458" y="584003"/>
                  <a:pt x="6463840" y="578098"/>
                </a:cubicBezTo>
                <a:cubicBezTo>
                  <a:pt x="6503658" y="568572"/>
                  <a:pt x="6544997" y="564382"/>
                  <a:pt x="6564620" y="517708"/>
                </a:cubicBezTo>
                <a:cubicBezTo>
                  <a:pt x="6575478" y="527995"/>
                  <a:pt x="6582146" y="534091"/>
                  <a:pt x="6588625" y="540187"/>
                </a:cubicBezTo>
                <a:cubicBezTo>
                  <a:pt x="6606531" y="557142"/>
                  <a:pt x="6643678" y="564382"/>
                  <a:pt x="6662541" y="549714"/>
                </a:cubicBezTo>
                <a:cubicBezTo>
                  <a:pt x="6690354" y="528377"/>
                  <a:pt x="6715883" y="532377"/>
                  <a:pt x="6742552" y="548952"/>
                </a:cubicBezTo>
                <a:cubicBezTo>
                  <a:pt x="6764841" y="562668"/>
                  <a:pt x="6788417" y="567954"/>
                  <a:pt x="6812063" y="568430"/>
                </a:cubicBezTo>
                <a:lnTo>
                  <a:pt x="6858001" y="562267"/>
                </a:lnTo>
                <a:lnTo>
                  <a:pt x="6858001" y="734520"/>
                </a:lnTo>
                <a:lnTo>
                  <a:pt x="6815516" y="744220"/>
                </a:lnTo>
                <a:cubicBezTo>
                  <a:pt x="6793035" y="749744"/>
                  <a:pt x="6771319" y="759651"/>
                  <a:pt x="6748458" y="763271"/>
                </a:cubicBezTo>
                <a:cubicBezTo>
                  <a:pt x="6694164" y="771843"/>
                  <a:pt x="6639488" y="777939"/>
                  <a:pt x="6584812" y="784797"/>
                </a:cubicBezTo>
                <a:cubicBezTo>
                  <a:pt x="6528424" y="791846"/>
                  <a:pt x="6472225" y="799276"/>
                  <a:pt x="6415833" y="805562"/>
                </a:cubicBezTo>
                <a:cubicBezTo>
                  <a:pt x="6384972" y="808802"/>
                  <a:pt x="6353919" y="809372"/>
                  <a:pt x="6323058" y="812420"/>
                </a:cubicBezTo>
                <a:cubicBezTo>
                  <a:pt x="6296005" y="815088"/>
                  <a:pt x="6269144" y="820041"/>
                  <a:pt x="6242093" y="823281"/>
                </a:cubicBezTo>
                <a:cubicBezTo>
                  <a:pt x="6218660" y="825947"/>
                  <a:pt x="6195037" y="827471"/>
                  <a:pt x="6171605" y="830139"/>
                </a:cubicBezTo>
                <a:cubicBezTo>
                  <a:pt x="6134075" y="834519"/>
                  <a:pt x="6096736" y="839473"/>
                  <a:pt x="6059397" y="844045"/>
                </a:cubicBezTo>
                <a:cubicBezTo>
                  <a:pt x="6043776" y="845759"/>
                  <a:pt x="6027392" y="850522"/>
                  <a:pt x="6012723" y="847665"/>
                </a:cubicBezTo>
                <a:cubicBezTo>
                  <a:pt x="5975764" y="840425"/>
                  <a:pt x="5939377" y="842521"/>
                  <a:pt x="5902610" y="847473"/>
                </a:cubicBezTo>
                <a:cubicBezTo>
                  <a:pt x="5890037" y="849190"/>
                  <a:pt x="5876511" y="848808"/>
                  <a:pt x="5864318" y="845569"/>
                </a:cubicBezTo>
                <a:cubicBezTo>
                  <a:pt x="5839361" y="839091"/>
                  <a:pt x="5815169" y="829947"/>
                  <a:pt x="5790592" y="821947"/>
                </a:cubicBezTo>
                <a:cubicBezTo>
                  <a:pt x="5787924" y="820995"/>
                  <a:pt x="5784686" y="820803"/>
                  <a:pt x="5781830" y="820233"/>
                </a:cubicBezTo>
                <a:cubicBezTo>
                  <a:pt x="5765635" y="816992"/>
                  <a:pt x="5749634" y="813754"/>
                  <a:pt x="5733440" y="810896"/>
                </a:cubicBezTo>
                <a:cubicBezTo>
                  <a:pt x="5724678" y="809372"/>
                  <a:pt x="5715723" y="809182"/>
                  <a:pt x="5706959" y="807848"/>
                </a:cubicBezTo>
                <a:cubicBezTo>
                  <a:pt x="5673050" y="802514"/>
                  <a:pt x="5635711" y="811468"/>
                  <a:pt x="5606372" y="788417"/>
                </a:cubicBezTo>
                <a:cubicBezTo>
                  <a:pt x="5587321" y="773557"/>
                  <a:pt x="5568842" y="776987"/>
                  <a:pt x="5548460" y="779273"/>
                </a:cubicBezTo>
                <a:cubicBezTo>
                  <a:pt x="5533027" y="780987"/>
                  <a:pt x="5517215" y="780415"/>
                  <a:pt x="5501594" y="780607"/>
                </a:cubicBezTo>
                <a:cubicBezTo>
                  <a:pt x="5474161" y="781177"/>
                  <a:pt x="5446728" y="781369"/>
                  <a:pt x="5419295" y="782321"/>
                </a:cubicBezTo>
                <a:cubicBezTo>
                  <a:pt x="5410531" y="782701"/>
                  <a:pt x="5401579" y="787465"/>
                  <a:pt x="5393005" y="786703"/>
                </a:cubicBezTo>
                <a:cubicBezTo>
                  <a:pt x="5353379" y="783083"/>
                  <a:pt x="5313754" y="777367"/>
                  <a:pt x="5274129" y="774129"/>
                </a:cubicBezTo>
                <a:cubicBezTo>
                  <a:pt x="5251650" y="772225"/>
                  <a:pt x="5228597" y="775843"/>
                  <a:pt x="5206308" y="773177"/>
                </a:cubicBezTo>
                <a:cubicBezTo>
                  <a:pt x="5180591" y="770129"/>
                  <a:pt x="5155445" y="762319"/>
                  <a:pt x="5129916" y="757554"/>
                </a:cubicBezTo>
                <a:cubicBezTo>
                  <a:pt x="5122867" y="756222"/>
                  <a:pt x="5115057" y="757936"/>
                  <a:pt x="5107627" y="758316"/>
                </a:cubicBezTo>
                <a:cubicBezTo>
                  <a:pt x="5099245" y="758699"/>
                  <a:pt x="5091052" y="759461"/>
                  <a:pt x="5082670" y="759651"/>
                </a:cubicBezTo>
                <a:cubicBezTo>
                  <a:pt x="5057141" y="760033"/>
                  <a:pt x="5031614" y="759461"/>
                  <a:pt x="5006086" y="760795"/>
                </a:cubicBezTo>
                <a:cubicBezTo>
                  <a:pt x="4990465" y="761557"/>
                  <a:pt x="4974082" y="769367"/>
                  <a:pt x="4959602" y="766509"/>
                </a:cubicBezTo>
                <a:cubicBezTo>
                  <a:pt x="4930075" y="760985"/>
                  <a:pt x="4900546" y="773367"/>
                  <a:pt x="4871019" y="763081"/>
                </a:cubicBezTo>
                <a:cubicBezTo>
                  <a:pt x="4861873" y="760033"/>
                  <a:pt x="4849300" y="767653"/>
                  <a:pt x="4838250" y="768033"/>
                </a:cubicBezTo>
                <a:cubicBezTo>
                  <a:pt x="4810627" y="768985"/>
                  <a:pt x="4783004" y="768795"/>
                  <a:pt x="4755381" y="768605"/>
                </a:cubicBezTo>
                <a:cubicBezTo>
                  <a:pt x="4730614" y="768415"/>
                  <a:pt x="4704895" y="771081"/>
                  <a:pt x="4681083" y="765747"/>
                </a:cubicBezTo>
                <a:cubicBezTo>
                  <a:pt x="4656126" y="760033"/>
                  <a:pt x="4633647" y="760795"/>
                  <a:pt x="4609452" y="767271"/>
                </a:cubicBezTo>
                <a:cubicBezTo>
                  <a:pt x="4592878" y="771653"/>
                  <a:pt x="4575351" y="772225"/>
                  <a:pt x="4558207" y="773557"/>
                </a:cubicBezTo>
                <a:cubicBezTo>
                  <a:pt x="4539728" y="775081"/>
                  <a:pt x="4519343" y="771081"/>
                  <a:pt x="4502579" y="777367"/>
                </a:cubicBezTo>
                <a:cubicBezTo>
                  <a:pt x="4452665" y="796038"/>
                  <a:pt x="4401419" y="800038"/>
                  <a:pt x="4349222" y="800038"/>
                </a:cubicBezTo>
                <a:cubicBezTo>
                  <a:pt x="4339695" y="800038"/>
                  <a:pt x="4329979" y="797372"/>
                  <a:pt x="4320837" y="794514"/>
                </a:cubicBezTo>
                <a:cubicBezTo>
                  <a:pt x="4267493" y="777367"/>
                  <a:pt x="4213961" y="778891"/>
                  <a:pt x="4159667" y="789370"/>
                </a:cubicBezTo>
                <a:cubicBezTo>
                  <a:pt x="4148427" y="791656"/>
                  <a:pt x="4135854" y="792038"/>
                  <a:pt x="4124614" y="789752"/>
                </a:cubicBezTo>
                <a:cubicBezTo>
                  <a:pt x="4092989" y="783083"/>
                  <a:pt x="4062318" y="772033"/>
                  <a:pt x="4030503" y="767271"/>
                </a:cubicBezTo>
                <a:cubicBezTo>
                  <a:pt x="3977925" y="759461"/>
                  <a:pt x="3932394" y="785749"/>
                  <a:pt x="3885338" y="802896"/>
                </a:cubicBezTo>
                <a:cubicBezTo>
                  <a:pt x="3840569" y="819089"/>
                  <a:pt x="3802467" y="855666"/>
                  <a:pt x="3749506" y="847473"/>
                </a:cubicBezTo>
                <a:cubicBezTo>
                  <a:pt x="3744173" y="846711"/>
                  <a:pt x="3738267" y="851856"/>
                  <a:pt x="3732361" y="853190"/>
                </a:cubicBezTo>
                <a:cubicBezTo>
                  <a:pt x="3716168" y="856810"/>
                  <a:pt x="3699976" y="861190"/>
                  <a:pt x="3683591" y="862906"/>
                </a:cubicBezTo>
                <a:cubicBezTo>
                  <a:pt x="3663589" y="865192"/>
                  <a:pt x="3643204" y="864430"/>
                  <a:pt x="3623201" y="866334"/>
                </a:cubicBezTo>
                <a:cubicBezTo>
                  <a:pt x="3597482" y="868620"/>
                  <a:pt x="3572146" y="874716"/>
                  <a:pt x="3546617" y="874716"/>
                </a:cubicBezTo>
                <a:cubicBezTo>
                  <a:pt x="3526042" y="874716"/>
                  <a:pt x="3505657" y="867668"/>
                  <a:pt x="3485275" y="864238"/>
                </a:cubicBezTo>
                <a:cubicBezTo>
                  <a:pt x="3456508" y="859476"/>
                  <a:pt x="3424883" y="860810"/>
                  <a:pt x="3399546" y="848618"/>
                </a:cubicBezTo>
                <a:cubicBezTo>
                  <a:pt x="3372495" y="835663"/>
                  <a:pt x="3346776" y="829757"/>
                  <a:pt x="3318771" y="833757"/>
                </a:cubicBezTo>
                <a:cubicBezTo>
                  <a:pt x="3309437" y="835091"/>
                  <a:pt x="3297434" y="843093"/>
                  <a:pt x="3293244" y="851284"/>
                </a:cubicBezTo>
                <a:cubicBezTo>
                  <a:pt x="3283908" y="869572"/>
                  <a:pt x="3271145" y="872812"/>
                  <a:pt x="3253809" y="866524"/>
                </a:cubicBezTo>
                <a:cubicBezTo>
                  <a:pt x="3238758" y="861190"/>
                  <a:pt x="3220280" y="858524"/>
                  <a:pt x="3209993" y="848235"/>
                </a:cubicBezTo>
                <a:cubicBezTo>
                  <a:pt x="3180844" y="819089"/>
                  <a:pt x="3143695" y="818136"/>
                  <a:pt x="3107500" y="810326"/>
                </a:cubicBezTo>
                <a:cubicBezTo>
                  <a:pt x="3085403" y="805562"/>
                  <a:pt x="3064827" y="805372"/>
                  <a:pt x="3042728" y="808610"/>
                </a:cubicBezTo>
                <a:cubicBezTo>
                  <a:pt x="2994722" y="815850"/>
                  <a:pt x="2948047" y="805562"/>
                  <a:pt x="2901943" y="792418"/>
                </a:cubicBezTo>
                <a:cubicBezTo>
                  <a:pt x="2871462" y="783655"/>
                  <a:pt x="2840219" y="778321"/>
                  <a:pt x="2809930" y="769367"/>
                </a:cubicBezTo>
                <a:cubicBezTo>
                  <a:pt x="2787259" y="762509"/>
                  <a:pt x="2764590" y="754316"/>
                  <a:pt x="2743826" y="743268"/>
                </a:cubicBezTo>
                <a:cubicBezTo>
                  <a:pt x="2713723" y="727073"/>
                  <a:pt x="2687436" y="702689"/>
                  <a:pt x="2649143" y="709167"/>
                </a:cubicBezTo>
                <a:cubicBezTo>
                  <a:pt x="2615421" y="714881"/>
                  <a:pt x="2584942" y="702881"/>
                  <a:pt x="2554079" y="691450"/>
                </a:cubicBezTo>
                <a:cubicBezTo>
                  <a:pt x="2531409" y="683068"/>
                  <a:pt x="2508742" y="674494"/>
                  <a:pt x="2485307" y="669160"/>
                </a:cubicBezTo>
                <a:cubicBezTo>
                  <a:pt x="2457492" y="662873"/>
                  <a:pt x="2426059" y="665541"/>
                  <a:pt x="2401292" y="653919"/>
                </a:cubicBezTo>
                <a:cubicBezTo>
                  <a:pt x="2375383" y="641727"/>
                  <a:pt x="2353859" y="649919"/>
                  <a:pt x="2330806" y="653349"/>
                </a:cubicBezTo>
                <a:cubicBezTo>
                  <a:pt x="2294039" y="658683"/>
                  <a:pt x="2257459" y="668590"/>
                  <a:pt x="2220312" y="656015"/>
                </a:cubicBezTo>
                <a:cubicBezTo>
                  <a:pt x="2175163" y="640775"/>
                  <a:pt x="2130393" y="624392"/>
                  <a:pt x="2085054" y="609914"/>
                </a:cubicBezTo>
                <a:cubicBezTo>
                  <a:pt x="2067525" y="604387"/>
                  <a:pt x="2048668" y="602101"/>
                  <a:pt x="2030378" y="599625"/>
                </a:cubicBezTo>
                <a:cubicBezTo>
                  <a:pt x="2013043" y="597529"/>
                  <a:pt x="1992279" y="602863"/>
                  <a:pt x="1978940" y="594863"/>
                </a:cubicBezTo>
                <a:cubicBezTo>
                  <a:pt x="1944649" y="574288"/>
                  <a:pt x="1909408" y="564192"/>
                  <a:pt x="1869780" y="564192"/>
                </a:cubicBezTo>
                <a:cubicBezTo>
                  <a:pt x="1854920" y="564192"/>
                  <a:pt x="1840441" y="555618"/>
                  <a:pt x="1825393" y="554094"/>
                </a:cubicBezTo>
                <a:cubicBezTo>
                  <a:pt x="1804816" y="552190"/>
                  <a:pt x="1781194" y="547045"/>
                  <a:pt x="1763287" y="554286"/>
                </a:cubicBezTo>
                <a:cubicBezTo>
                  <a:pt x="1721185" y="571430"/>
                  <a:pt x="1687086" y="557142"/>
                  <a:pt x="1650317" y="540187"/>
                </a:cubicBezTo>
                <a:cubicBezTo>
                  <a:pt x="1614120" y="523423"/>
                  <a:pt x="1576019" y="510088"/>
                  <a:pt x="1537537" y="499038"/>
                </a:cubicBezTo>
                <a:cubicBezTo>
                  <a:pt x="1523059" y="495038"/>
                  <a:pt x="1505724" y="501706"/>
                  <a:pt x="1489720" y="503038"/>
                </a:cubicBezTo>
                <a:cubicBezTo>
                  <a:pt x="1484004" y="503420"/>
                  <a:pt x="1477717" y="503992"/>
                  <a:pt x="1472575" y="502086"/>
                </a:cubicBezTo>
                <a:cubicBezTo>
                  <a:pt x="1422854" y="483797"/>
                  <a:pt x="1372368" y="469891"/>
                  <a:pt x="1318456" y="479415"/>
                </a:cubicBezTo>
                <a:cubicBezTo>
                  <a:pt x="1313504" y="480369"/>
                  <a:pt x="1307978" y="478273"/>
                  <a:pt x="1303024" y="476939"/>
                </a:cubicBezTo>
                <a:cubicBezTo>
                  <a:pt x="1278829" y="470081"/>
                  <a:pt x="1255206" y="459223"/>
                  <a:pt x="1230633" y="456746"/>
                </a:cubicBezTo>
                <a:cubicBezTo>
                  <a:pt x="1170051" y="450650"/>
                  <a:pt x="1109091" y="448172"/>
                  <a:pt x="1048125" y="444172"/>
                </a:cubicBezTo>
                <a:cubicBezTo>
                  <a:pt x="1044315" y="443982"/>
                  <a:pt x="1040315" y="443982"/>
                  <a:pt x="1036887" y="442648"/>
                </a:cubicBezTo>
                <a:cubicBezTo>
                  <a:pt x="1014406" y="434456"/>
                  <a:pt x="994785" y="437124"/>
                  <a:pt x="975733" y="452744"/>
                </a:cubicBezTo>
                <a:cubicBezTo>
                  <a:pt x="967350" y="459603"/>
                  <a:pt x="955920" y="463223"/>
                  <a:pt x="945444" y="467033"/>
                </a:cubicBezTo>
                <a:cubicBezTo>
                  <a:pt x="930011" y="472749"/>
                  <a:pt x="914200" y="478273"/>
                  <a:pt x="898198" y="481893"/>
                </a:cubicBezTo>
                <a:cubicBezTo>
                  <a:pt x="882384" y="485321"/>
                  <a:pt x="865430" y="490084"/>
                  <a:pt x="850189" y="487417"/>
                </a:cubicBezTo>
                <a:cubicBezTo>
                  <a:pt x="822756" y="482655"/>
                  <a:pt x="796655" y="471987"/>
                  <a:pt x="769605" y="464937"/>
                </a:cubicBezTo>
                <a:cubicBezTo>
                  <a:pt x="760270" y="462461"/>
                  <a:pt x="749982" y="462843"/>
                  <a:pt x="740268" y="462651"/>
                </a:cubicBezTo>
                <a:cubicBezTo>
                  <a:pt x="717977" y="462081"/>
                  <a:pt x="695116" y="467605"/>
                  <a:pt x="674923" y="451792"/>
                </a:cubicBezTo>
                <a:cubicBezTo>
                  <a:pt x="656255" y="436934"/>
                  <a:pt x="637392" y="441314"/>
                  <a:pt x="617772" y="452554"/>
                </a:cubicBezTo>
                <a:cubicBezTo>
                  <a:pt x="603673" y="460557"/>
                  <a:pt x="587672" y="466843"/>
                  <a:pt x="571860" y="469891"/>
                </a:cubicBezTo>
                <a:cubicBezTo>
                  <a:pt x="550141" y="474081"/>
                  <a:pt x="528615" y="475797"/>
                  <a:pt x="505182" y="473319"/>
                </a:cubicBezTo>
                <a:cubicBezTo>
                  <a:pt x="488607" y="471605"/>
                  <a:pt x="475081" y="470843"/>
                  <a:pt x="462126" y="460747"/>
                </a:cubicBezTo>
                <a:cubicBezTo>
                  <a:pt x="460032" y="459223"/>
                  <a:pt x="456222" y="458841"/>
                  <a:pt x="453364" y="459033"/>
                </a:cubicBezTo>
                <a:cubicBezTo>
                  <a:pt x="415835" y="462271"/>
                  <a:pt x="378686" y="460557"/>
                  <a:pt x="340774" y="458268"/>
                </a:cubicBezTo>
                <a:cubicBezTo>
                  <a:pt x="292579" y="455222"/>
                  <a:pt x="241901" y="464175"/>
                  <a:pt x="200182" y="496180"/>
                </a:cubicBezTo>
                <a:cubicBezTo>
                  <a:pt x="194085" y="500944"/>
                  <a:pt x="184941" y="503038"/>
                  <a:pt x="176939" y="504182"/>
                </a:cubicBezTo>
                <a:cubicBezTo>
                  <a:pt x="139219" y="509134"/>
                  <a:pt x="101308" y="512564"/>
                  <a:pt x="63587" y="518088"/>
                </a:cubicBezTo>
                <a:cubicBezTo>
                  <a:pt x="43012" y="521137"/>
                  <a:pt x="21486" y="523805"/>
                  <a:pt x="2817" y="532187"/>
                </a:cubicBezTo>
                <a:lnTo>
                  <a:pt x="0" y="533314"/>
                </a:lnTo>
                <a:close/>
              </a:path>
            </a:pathLst>
          </a:custGeom>
          <a:blipFill dpi="0" rotWithShape="1">
            <a:blip r:embed="rId2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A couple of women holding a certificate&#10;&#10;Description automatically generated with low confidence">
            <a:extLst>
              <a:ext uri="{FF2B5EF4-FFF2-40B4-BE49-F238E27FC236}">
                <a16:creationId xmlns:a16="http://schemas.microsoft.com/office/drawing/2014/main" id="{6F0AA36A-E1F4-0E73-1D37-3D5BB68F9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7"/>
            <a:ext cx="2975020" cy="228530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BDDF519-AD97-B714-81C5-03100780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330" y="13575"/>
            <a:ext cx="3455323" cy="2291123"/>
          </a:xfrm>
          <a:prstGeom prst="rect">
            <a:avLst/>
          </a:prstGeom>
        </p:spPr>
      </p:pic>
      <p:pic>
        <p:nvPicPr>
          <p:cNvPr id="4" name="Picture 5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F8FA2E85-3FFE-E885-94E7-460183E57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9" y="4559121"/>
            <a:ext cx="2975019" cy="228530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561D4B5-5949-CEF4-EB36-B135AAD59F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5" y="2291637"/>
            <a:ext cx="2975019" cy="2253908"/>
          </a:xfrm>
          <a:prstGeom prst="rect">
            <a:avLst/>
          </a:prstGeom>
        </p:spPr>
      </p:pic>
      <p:pic>
        <p:nvPicPr>
          <p:cNvPr id="8" name="Picture 8" descr="A person holding a book in a library&#10;&#10;Description automatically generated with medium confidence">
            <a:extLst>
              <a:ext uri="{FF2B5EF4-FFF2-40B4-BE49-F238E27FC236}">
                <a16:creationId xmlns:a16="http://schemas.microsoft.com/office/drawing/2014/main" id="{DBDDBD4E-9C73-02A6-A01F-2272B8E07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8725" y="4553304"/>
            <a:ext cx="3422929" cy="2291120"/>
          </a:xfrm>
          <a:prstGeom prst="rect">
            <a:avLst/>
          </a:prstGeom>
        </p:spPr>
      </p:pic>
      <p:pic>
        <p:nvPicPr>
          <p:cNvPr id="5122" name="Picture 2" descr="16 Quotes to Remind You How Much You Love the Library">
            <a:extLst>
              <a:ext uri="{FF2B5EF4-FFF2-40B4-BE49-F238E27FC236}">
                <a16:creationId xmlns:a16="http://schemas.microsoft.com/office/drawing/2014/main" id="{A0FD14F9-E68B-8E38-23D8-0E995224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020" y="-4"/>
            <a:ext cx="5783705" cy="455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ibrary Quotes (827 quotes)">
            <a:extLst>
              <a:ext uri="{FF2B5EF4-FFF2-40B4-BE49-F238E27FC236}">
                <a16:creationId xmlns:a16="http://schemas.microsoft.com/office/drawing/2014/main" id="{404BF0B2-B6B0-6B53-28E0-2B17592E4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330" y="2318274"/>
            <a:ext cx="3465669" cy="223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B36218-6DEB-D0ED-EC35-2DAF1F74FA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06214" y="4566875"/>
            <a:ext cx="2820116" cy="2277549"/>
          </a:xfrm>
          <a:prstGeom prst="rect">
            <a:avLst/>
          </a:prstGeom>
        </p:spPr>
      </p:pic>
      <p:pic>
        <p:nvPicPr>
          <p:cNvPr id="27" name="Picture 26" descr="A group of peop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4B87B252-3EDC-F11D-0FD8-C4B515D0959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280"/>
          <a:stretch/>
        </p:blipFill>
        <p:spPr>
          <a:xfrm>
            <a:off x="3035257" y="4566875"/>
            <a:ext cx="2860611" cy="229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C1F79DA-5A9D-C800-096B-31531A640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8" t="13143" r="28999" b="7128"/>
          <a:stretch/>
        </p:blipFill>
        <p:spPr>
          <a:xfrm>
            <a:off x="8278641" y="1573887"/>
            <a:ext cx="3517119" cy="3710227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A1575B3-3E48-2B07-9BFE-ADB4EF4583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19" t="12066" r="29592" b="6369"/>
          <a:stretch/>
        </p:blipFill>
        <p:spPr>
          <a:xfrm>
            <a:off x="4310676" y="1573887"/>
            <a:ext cx="3537345" cy="3710227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ECE88BB-A9B7-DF40-9DCD-002143E47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30" t="12624" r="23495" b="5613"/>
          <a:stretch/>
        </p:blipFill>
        <p:spPr>
          <a:xfrm>
            <a:off x="365760" y="1573887"/>
            <a:ext cx="3517120" cy="3710227"/>
          </a:xfrm>
          <a:prstGeom prst="rect">
            <a:avLst/>
          </a:prstGeom>
        </p:spPr>
      </p:pic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05C23BB1-C083-203F-FE29-7E3ACD47D1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494670"/>
              </p:ext>
            </p:extLst>
          </p:nvPr>
        </p:nvGraphicFramePr>
        <p:xfrm>
          <a:off x="2032000" y="204716"/>
          <a:ext cx="8128000" cy="9144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2818591253"/>
                    </a:ext>
                  </a:extLst>
                </a:gridCol>
              </a:tblGrid>
              <a:tr h="873457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latin typeface="Chalkboard" panose="03050602040202020205" pitchFamily="66" charset="77"/>
                        </a:rPr>
                        <a:t>Useful Websites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8801249"/>
                  </a:ext>
                </a:extLst>
              </a:tr>
            </a:tbl>
          </a:graphicData>
        </a:graphic>
      </p:graphicFrame>
      <p:pic>
        <p:nvPicPr>
          <p:cNvPr id="19" name="Picture 1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E7075D-9ACC-C8D1-3903-45D76119B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253066" y="5578521"/>
            <a:ext cx="1557868" cy="914401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009EBCF9-6152-F436-6EF8-7138B3A403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17065" y="5578521"/>
            <a:ext cx="1557869" cy="960714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46AE2636-75A2-4DA4-C953-F4B20EE999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410702" y="5585915"/>
            <a:ext cx="1498595" cy="96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27409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Verdana Pro Cond SemiBold"/>
        <a:ea typeface=""/>
        <a:cs typeface=""/>
      </a:majorFont>
      <a:minorFont>
        <a:latin typeface="Verdana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141</Words>
  <Application>Microsoft Office PowerPoint</Application>
  <PresentationFormat>Widescreen</PresentationFormat>
  <Paragraphs>22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Chalkboard</vt:lpstr>
      <vt:lpstr>Verdana Pro</vt:lpstr>
      <vt:lpstr>Verdana Pro Cond SemiBold</vt:lpstr>
      <vt:lpstr>TornVTI</vt:lpstr>
      <vt:lpstr>Literacy at KS3 level</vt:lpstr>
      <vt:lpstr>Spelling and Literacy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 Hatchell</dc:creator>
  <cp:lastModifiedBy>J Beattie</cp:lastModifiedBy>
  <cp:revision>2</cp:revision>
  <dcterms:created xsi:type="dcterms:W3CDTF">2022-11-13T21:57:32Z</dcterms:created>
  <dcterms:modified xsi:type="dcterms:W3CDTF">2022-11-24T15:46:27Z</dcterms:modified>
</cp:coreProperties>
</file>