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3" r:id="rId5"/>
    <p:sldId id="264" r:id="rId6"/>
    <p:sldId id="262" r:id="rId7"/>
    <p:sldId id="267" r:id="rId8"/>
    <p:sldId id="268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AC96B-B5CB-2CC5-A952-567F35DD5498}" v="14" dt="2024-04-22T07:48:1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2F9EC21-A4FB-2389-ECB0-F6BAED499C83}"/>
    <pc:docChg chg="modSld">
      <pc:chgData name="" userId="" providerId="" clId="Web-{32F9EC21-A4FB-2389-ECB0-F6BAED499C83}" dt="2024-04-19T13:09:29.664" v="6" actId="20577"/>
      <pc:docMkLst>
        <pc:docMk/>
      </pc:docMkLst>
      <pc:sldChg chg="modSp">
        <pc:chgData name="" userId="" providerId="" clId="Web-{32F9EC21-A4FB-2389-ECB0-F6BAED499C83}" dt="2024-04-19T13:09:29.664" v="6" actId="20577"/>
        <pc:sldMkLst>
          <pc:docMk/>
          <pc:sldMk cId="109857222" sldId="256"/>
        </pc:sldMkLst>
        <pc:spChg chg="mod">
          <ac:chgData name="" userId="" providerId="" clId="Web-{32F9EC21-A4FB-2389-ECB0-F6BAED499C83}" dt="2024-04-19T13:09:29.664" v="6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A Ross" userId="S::aross603@c2ken.net::eb6700da-1499-4df6-abd5-4d0a93b23b24" providerId="AD" clId="Web-{32F9EC21-A4FB-2389-ECB0-F6BAED499C83}"/>
    <pc:docChg chg="addSld delSld modSld sldOrd">
      <pc:chgData name="A Ross" userId="S::aross603@c2ken.net::eb6700da-1499-4df6-abd5-4d0a93b23b24" providerId="AD" clId="Web-{32F9EC21-A4FB-2389-ECB0-F6BAED499C83}" dt="2024-04-19T16:02:22.371" v="1064" actId="20577"/>
      <pc:docMkLst>
        <pc:docMk/>
      </pc:docMkLst>
      <pc:sldChg chg="addSp delSp modSp">
        <pc:chgData name="A Ross" userId="S::aross603@c2ken.net::eb6700da-1499-4df6-abd5-4d0a93b23b24" providerId="AD" clId="Web-{32F9EC21-A4FB-2389-ECB0-F6BAED499C83}" dt="2024-04-19T15:32:33.861" v="1001"/>
        <pc:sldMkLst>
          <pc:docMk/>
          <pc:sldMk cId="109857222" sldId="256"/>
        </pc:sldMkLst>
        <pc:spChg chg="mod">
          <ac:chgData name="A Ross" userId="S::aross603@c2ken.net::eb6700da-1499-4df6-abd5-4d0a93b23b24" providerId="AD" clId="Web-{32F9EC21-A4FB-2389-ECB0-F6BAED499C83}" dt="2024-04-19T15:32:12.001" v="999" actId="14100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A Ross" userId="S::aross603@c2ken.net::eb6700da-1499-4df6-abd5-4d0a93b23b24" providerId="AD" clId="Web-{32F9EC21-A4FB-2389-ECB0-F6BAED499C83}" dt="2024-04-19T15:32:33.861" v="100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 Ross" userId="S::aross603@c2ken.net::eb6700da-1499-4df6-abd5-4d0a93b23b24" providerId="AD" clId="Web-{32F9EC21-A4FB-2389-ECB0-F6BAED499C83}" dt="2024-04-19T15:32:33.861" v="1001"/>
          <ac:spMkLst>
            <pc:docMk/>
            <pc:sldMk cId="109857222" sldId="256"/>
            <ac:spMk id="6" creationId="{64F3ABB7-D0E0-22A0-A838-3D560225C9FC}"/>
          </ac:spMkLst>
        </pc:spChg>
      </pc:sldChg>
      <pc:sldChg chg="modSp">
        <pc:chgData name="A Ross" userId="S::aross603@c2ken.net::eb6700da-1499-4df6-abd5-4d0a93b23b24" providerId="AD" clId="Web-{32F9EC21-A4FB-2389-ECB0-F6BAED499C83}" dt="2024-04-19T16:01:01.415" v="1050" actId="20577"/>
        <pc:sldMkLst>
          <pc:docMk/>
          <pc:sldMk cId="609817898" sldId="257"/>
        </pc:sldMkLst>
        <pc:graphicFrameChg chg="modGraphic">
          <ac:chgData name="A Ross" userId="S::aross603@c2ken.net::eb6700da-1499-4df6-abd5-4d0a93b23b24" providerId="AD" clId="Web-{32F9EC21-A4FB-2389-ECB0-F6BAED499C83}" dt="2024-04-19T16:01:01.415" v="1050" actId="20577"/>
          <ac:graphicFrameMkLst>
            <pc:docMk/>
            <pc:sldMk cId="609817898" sldId="257"/>
            <ac:graphicFrameMk id="12" creationId="{F6DF7719-9646-133E-C776-5BE6C5AE8566}"/>
          </ac:graphicFrameMkLst>
        </pc:graphicFrameChg>
      </pc:sldChg>
      <pc:sldChg chg="addSp delSp modSp">
        <pc:chgData name="A Ross" userId="S::aross603@c2ken.net::eb6700da-1499-4df6-abd5-4d0a93b23b24" providerId="AD" clId="Web-{32F9EC21-A4FB-2389-ECB0-F6BAED499C83}" dt="2024-04-19T16:01:37.635" v="1055" actId="20577"/>
        <pc:sldMkLst>
          <pc:docMk/>
          <pc:sldMk cId="3825626353" sldId="258"/>
        </pc:sldMkLst>
        <pc:spChg chg="mod">
          <ac:chgData name="A Ross" userId="S::aross603@c2ken.net::eb6700da-1499-4df6-abd5-4d0a93b23b24" providerId="AD" clId="Web-{32F9EC21-A4FB-2389-ECB0-F6BAED499C83}" dt="2024-04-19T14:11:46.760" v="293" actId="20577"/>
          <ac:spMkLst>
            <pc:docMk/>
            <pc:sldMk cId="3825626353" sldId="258"/>
            <ac:spMk id="2" creationId="{6540AF6F-3BEA-030D-AEDF-80CFC5D0FE12}"/>
          </ac:spMkLst>
        </pc:spChg>
        <pc:spChg chg="add del mod">
          <ac:chgData name="A Ross" userId="S::aross603@c2ken.net::eb6700da-1499-4df6-abd5-4d0a93b23b24" providerId="AD" clId="Web-{32F9EC21-A4FB-2389-ECB0-F6BAED499C83}" dt="2024-04-19T14:08:54.984" v="185"/>
          <ac:spMkLst>
            <pc:docMk/>
            <pc:sldMk cId="3825626353" sldId="258"/>
            <ac:spMk id="382" creationId="{12882DA0-9409-F8A8-EDFD-CA569E41CF9E}"/>
          </ac:spMkLst>
        </pc:spChg>
        <pc:graphicFrameChg chg="add del modGraphic">
          <ac:chgData name="A Ross" userId="S::aross603@c2ken.net::eb6700da-1499-4df6-abd5-4d0a93b23b24" providerId="AD" clId="Web-{32F9EC21-A4FB-2389-ECB0-F6BAED499C83}" dt="2024-04-19T16:01:37.635" v="1055" actId="20577"/>
          <ac:graphicFrameMkLst>
            <pc:docMk/>
            <pc:sldMk cId="3825626353" sldId="258"/>
            <ac:graphicFrameMk id="7" creationId="{3ABA2B19-34DB-5DB3-97F2-E0CAA4E966DE}"/>
          </ac:graphicFrameMkLst>
        </pc:graphicFrameChg>
      </pc:sldChg>
      <pc:sldChg chg="del">
        <pc:chgData name="A Ross" userId="S::aross603@c2ken.net::eb6700da-1499-4df6-abd5-4d0a93b23b24" providerId="AD" clId="Web-{32F9EC21-A4FB-2389-ECB0-F6BAED499C83}" dt="2024-04-19T15:27:44.272" v="946"/>
        <pc:sldMkLst>
          <pc:docMk/>
          <pc:sldMk cId="456013103" sldId="259"/>
        </pc:sldMkLst>
      </pc:sldChg>
      <pc:sldChg chg="del">
        <pc:chgData name="A Ross" userId="S::aross603@c2ken.net::eb6700da-1499-4df6-abd5-4d0a93b23b24" providerId="AD" clId="Web-{32F9EC21-A4FB-2389-ECB0-F6BAED499C83}" dt="2024-04-19T15:27:47.116" v="947"/>
        <pc:sldMkLst>
          <pc:docMk/>
          <pc:sldMk cId="323454248" sldId="260"/>
        </pc:sldMkLst>
      </pc:sldChg>
      <pc:sldChg chg="ord">
        <pc:chgData name="A Ross" userId="S::aross603@c2ken.net::eb6700da-1499-4df6-abd5-4d0a93b23b24" providerId="AD" clId="Web-{32F9EC21-A4FB-2389-ECB0-F6BAED499C83}" dt="2024-04-19T14:12:28.560" v="295"/>
        <pc:sldMkLst>
          <pc:docMk/>
          <pc:sldMk cId="2388129151" sldId="261"/>
        </pc:sldMkLst>
      </pc:sldChg>
      <pc:sldChg chg="ord">
        <pc:chgData name="A Ross" userId="S::aross603@c2ken.net::eb6700da-1499-4df6-abd5-4d0a93b23b24" providerId="AD" clId="Web-{32F9EC21-A4FB-2389-ECB0-F6BAED499C83}" dt="2024-04-19T14:12:53.545" v="300"/>
        <pc:sldMkLst>
          <pc:docMk/>
          <pc:sldMk cId="1632612658" sldId="262"/>
        </pc:sldMkLst>
      </pc:sldChg>
      <pc:sldChg chg="ord">
        <pc:chgData name="A Ross" userId="S::aross603@c2ken.net::eb6700da-1499-4df6-abd5-4d0a93b23b24" providerId="AD" clId="Web-{32F9EC21-A4FB-2389-ECB0-F6BAED499C83}" dt="2024-04-19T14:12:47.717" v="298"/>
        <pc:sldMkLst>
          <pc:docMk/>
          <pc:sldMk cId="1279573720" sldId="264"/>
        </pc:sldMkLst>
      </pc:sldChg>
      <pc:sldChg chg="ord">
        <pc:chgData name="A Ross" userId="S::aross603@c2ken.net::eb6700da-1499-4df6-abd5-4d0a93b23b24" providerId="AD" clId="Web-{32F9EC21-A4FB-2389-ECB0-F6BAED499C83}" dt="2024-04-19T14:12:35.560" v="296"/>
        <pc:sldMkLst>
          <pc:docMk/>
          <pc:sldMk cId="2453504024" sldId="265"/>
        </pc:sldMkLst>
      </pc:sldChg>
      <pc:sldChg chg="addSp modSp new mod setBg">
        <pc:chgData name="A Ross" userId="S::aross603@c2ken.net::eb6700da-1499-4df6-abd5-4d0a93b23b24" providerId="AD" clId="Web-{32F9EC21-A4FB-2389-ECB0-F6BAED499C83}" dt="2024-04-19T16:02:22.371" v="1064" actId="20577"/>
        <pc:sldMkLst>
          <pc:docMk/>
          <pc:sldMk cId="2727842899" sldId="266"/>
        </pc:sldMkLst>
        <pc:spChg chg="mod">
          <ac:chgData name="A Ross" userId="S::aross603@c2ken.net::eb6700da-1499-4df6-abd5-4d0a93b23b24" providerId="AD" clId="Web-{32F9EC21-A4FB-2389-ECB0-F6BAED499C83}" dt="2024-04-19T14:22:04.314" v="522"/>
          <ac:spMkLst>
            <pc:docMk/>
            <pc:sldMk cId="2727842899" sldId="266"/>
            <ac:spMk id="2" creationId="{2CEA5273-2F27-3E5B-08A0-83896DD4BB8C}"/>
          </ac:spMkLst>
        </pc:spChg>
        <pc:spChg chg="mod">
          <ac:chgData name="A Ross" userId="S::aross603@c2ken.net::eb6700da-1499-4df6-abd5-4d0a93b23b24" providerId="AD" clId="Web-{32F9EC21-A4FB-2389-ECB0-F6BAED499C83}" dt="2024-04-19T16:02:22.371" v="1064" actId="20577"/>
          <ac:spMkLst>
            <pc:docMk/>
            <pc:sldMk cId="2727842899" sldId="266"/>
            <ac:spMk id="3" creationId="{A312823E-43BC-CE28-7AFD-82C61922D7F2}"/>
          </ac:spMkLst>
        </pc:spChg>
        <pc:spChg chg="add">
          <ac:chgData name="A Ross" userId="S::aross603@c2ken.net::eb6700da-1499-4df6-abd5-4d0a93b23b24" providerId="AD" clId="Web-{32F9EC21-A4FB-2389-ECB0-F6BAED499C83}" dt="2024-04-19T14:22:04.314" v="522"/>
          <ac:spMkLst>
            <pc:docMk/>
            <pc:sldMk cId="2727842899" sldId="266"/>
            <ac:spMk id="10" creationId="{245A9F99-D9B1-4094-A2E2-B90AC1DB7B9C}"/>
          </ac:spMkLst>
        </pc:spChg>
        <pc:spChg chg="add">
          <ac:chgData name="A Ross" userId="S::aross603@c2ken.net::eb6700da-1499-4df6-abd5-4d0a93b23b24" providerId="AD" clId="Web-{32F9EC21-A4FB-2389-ECB0-F6BAED499C83}" dt="2024-04-19T14:22:04.314" v="522"/>
          <ac:spMkLst>
            <pc:docMk/>
            <pc:sldMk cId="2727842899" sldId="266"/>
            <ac:spMk id="12" creationId="{B7FAF607-473A-4A43-A23D-BBFF5C4117BB}"/>
          </ac:spMkLst>
        </pc:spChg>
        <pc:grpChg chg="add">
          <ac:chgData name="A Ross" userId="S::aross603@c2ken.net::eb6700da-1499-4df6-abd5-4d0a93b23b24" providerId="AD" clId="Web-{32F9EC21-A4FB-2389-ECB0-F6BAED499C83}" dt="2024-04-19T14:22:04.314" v="522"/>
          <ac:grpSpMkLst>
            <pc:docMk/>
            <pc:sldMk cId="2727842899" sldId="266"/>
            <ac:grpSpMk id="14" creationId="{C5F6476F-D303-44D3-B30F-1BA348F0F64A}"/>
          </ac:grpSpMkLst>
        </pc:grpChg>
        <pc:picChg chg="add">
          <ac:chgData name="A Ross" userId="S::aross603@c2ken.net::eb6700da-1499-4df6-abd5-4d0a93b23b24" providerId="AD" clId="Web-{32F9EC21-A4FB-2389-ECB0-F6BAED499C83}" dt="2024-04-19T14:22:04.314" v="522"/>
          <ac:picMkLst>
            <pc:docMk/>
            <pc:sldMk cId="2727842899" sldId="266"/>
            <ac:picMk id="7" creationId="{B60D9178-396B-7BBC-347E-EE3BBDFEE02C}"/>
          </ac:picMkLst>
        </pc:picChg>
      </pc:sldChg>
      <pc:sldChg chg="del">
        <pc:chgData name="A Ross" userId="S::aross603@c2ken.net::eb6700da-1499-4df6-abd5-4d0a93b23b24" providerId="AD" clId="Web-{32F9EC21-A4FB-2389-ECB0-F6BAED499C83}" dt="2024-04-19T14:03:22.885" v="35"/>
        <pc:sldMkLst>
          <pc:docMk/>
          <pc:sldMk cId="4092197759" sldId="266"/>
        </pc:sldMkLst>
      </pc:sldChg>
      <pc:sldChg chg="addSp delSp modSp new mod setBg modClrScheme chgLayout">
        <pc:chgData name="A Ross" userId="S::aross603@c2ken.net::eb6700da-1499-4df6-abd5-4d0a93b23b24" providerId="AD" clId="Web-{32F9EC21-A4FB-2389-ECB0-F6BAED499C83}" dt="2024-04-19T15:29:43.151" v="980" actId="20577"/>
        <pc:sldMkLst>
          <pc:docMk/>
          <pc:sldMk cId="118968667" sldId="267"/>
        </pc:sldMkLst>
        <pc:spChg chg="mod ord">
          <ac:chgData name="A Ross" userId="S::aross603@c2ken.net::eb6700da-1499-4df6-abd5-4d0a93b23b24" providerId="AD" clId="Web-{32F9EC21-A4FB-2389-ECB0-F6BAED499C83}" dt="2024-04-19T15:25:22.767" v="924"/>
          <ac:spMkLst>
            <pc:docMk/>
            <pc:sldMk cId="118968667" sldId="267"/>
            <ac:spMk id="2" creationId="{E07F6624-F6A4-1EB7-C872-1B118B4CC10C}"/>
          </ac:spMkLst>
        </pc:spChg>
        <pc:spChg chg="mod ord">
          <ac:chgData name="A Ross" userId="S::aross603@c2ken.net::eb6700da-1499-4df6-abd5-4d0a93b23b24" providerId="AD" clId="Web-{32F9EC21-A4FB-2389-ECB0-F6BAED499C83}" dt="2024-04-19T15:29:43.151" v="980" actId="20577"/>
          <ac:spMkLst>
            <pc:docMk/>
            <pc:sldMk cId="118968667" sldId="267"/>
            <ac:spMk id="3" creationId="{C8FAFB95-D319-500A-CFF3-3E695BE79F54}"/>
          </ac:spMkLst>
        </pc:spChg>
        <pc:spChg chg="add del mod ord">
          <ac:chgData name="A Ross" userId="S::aross603@c2ken.net::eb6700da-1499-4df6-abd5-4d0a93b23b24" providerId="AD" clId="Web-{32F9EC21-A4FB-2389-ECB0-F6BAED499C83}" dt="2024-04-19T15:10:30.979" v="682"/>
          <ac:spMkLst>
            <pc:docMk/>
            <pc:sldMk cId="118968667" sldId="267"/>
            <ac:spMk id="4" creationId="{CE17FBD9-22CD-BA6F-6B81-C4F7C28F9355}"/>
          </ac:spMkLst>
        </pc:spChg>
        <pc:spChg chg="add del mod ord">
          <ac:chgData name="A Ross" userId="S::aross603@c2ken.net::eb6700da-1499-4df6-abd5-4d0a93b23b24" providerId="AD" clId="Web-{32F9EC21-A4FB-2389-ECB0-F6BAED499C83}" dt="2024-04-19T15:10:38.839" v="683"/>
          <ac:spMkLst>
            <pc:docMk/>
            <pc:sldMk cId="118968667" sldId="267"/>
            <ac:spMk id="5" creationId="{153B6B28-D82C-DE04-6C35-F4CF7DFAF7DA}"/>
          </ac:spMkLst>
        </pc:spChg>
        <pc:spChg chg="add del mod ord">
          <ac:chgData name="A Ross" userId="S::aross603@c2ken.net::eb6700da-1499-4df6-abd5-4d0a93b23b24" providerId="AD" clId="Web-{32F9EC21-A4FB-2389-ECB0-F6BAED499C83}" dt="2024-04-19T15:26:40.723" v="939"/>
          <ac:spMkLst>
            <pc:docMk/>
            <pc:sldMk cId="118968667" sldId="267"/>
            <ac:spMk id="6" creationId="{573EB739-4215-C96D-5046-E2C206E53F00}"/>
          </ac:spMkLst>
        </pc:spChg>
        <pc:spChg chg="add del">
          <ac:chgData name="A Ross" userId="S::aross603@c2ken.net::eb6700da-1499-4df6-abd5-4d0a93b23b24" providerId="AD" clId="Web-{32F9EC21-A4FB-2389-ECB0-F6BAED499C83}" dt="2024-04-19T15:16:47.056" v="802"/>
          <ac:spMkLst>
            <pc:docMk/>
            <pc:sldMk cId="118968667" sldId="267"/>
            <ac:spMk id="11" creationId="{9DBC8166-481C-4473-95F5-9A5B9073B7F1}"/>
          </ac:spMkLst>
        </pc:spChg>
        <pc:spChg chg="add del">
          <ac:chgData name="A Ross" userId="S::aross603@c2ken.net::eb6700da-1499-4df6-abd5-4d0a93b23b24" providerId="AD" clId="Web-{32F9EC21-A4FB-2389-ECB0-F6BAED499C83}" dt="2024-04-19T15:16:47.056" v="802"/>
          <ac:spMkLst>
            <pc:docMk/>
            <pc:sldMk cId="118968667" sldId="267"/>
            <ac:spMk id="13" creationId="{A5A5CE6E-90AF-4D43-A014-1F9EC83EB93D}"/>
          </ac:spMkLst>
        </pc:spChg>
        <pc:spChg chg="add del">
          <ac:chgData name="A Ross" userId="S::aross603@c2ken.net::eb6700da-1499-4df6-abd5-4d0a93b23b24" providerId="AD" clId="Web-{32F9EC21-A4FB-2389-ECB0-F6BAED499C83}" dt="2024-04-19T15:17:02.713" v="804"/>
          <ac:spMkLst>
            <pc:docMk/>
            <pc:sldMk cId="118968667" sldId="267"/>
            <ac:spMk id="15" creationId="{6E895C8D-1379-40B8-8B1B-B6F5AEAF0A6C}"/>
          </ac:spMkLst>
        </pc:spChg>
        <pc:spChg chg="add del">
          <ac:chgData name="A Ross" userId="S::aross603@c2ken.net::eb6700da-1499-4df6-abd5-4d0a93b23b24" providerId="AD" clId="Web-{32F9EC21-A4FB-2389-ECB0-F6BAED499C83}" dt="2024-04-19T15:17:02.713" v="804"/>
          <ac:spMkLst>
            <pc:docMk/>
            <pc:sldMk cId="118968667" sldId="267"/>
            <ac:spMk id="16" creationId="{545D489D-16E1-484D-867B-144368D74B83}"/>
          </ac:spMkLst>
        </pc:spChg>
        <pc:spChg chg="add del">
          <ac:chgData name="A Ross" userId="S::aross603@c2ken.net::eb6700da-1499-4df6-abd5-4d0a93b23b24" providerId="AD" clId="Web-{32F9EC21-A4FB-2389-ECB0-F6BAED499C83}" dt="2024-04-19T15:17:02.713" v="804"/>
          <ac:spMkLst>
            <pc:docMk/>
            <pc:sldMk cId="118968667" sldId="267"/>
            <ac:spMk id="17" creationId="{49A496F5-B01E-4BF8-9D1E-C4E53B6F9652}"/>
          </ac:spMkLst>
        </pc:spChg>
        <pc:spChg chg="add del">
          <ac:chgData name="A Ross" userId="S::aross603@c2ken.net::eb6700da-1499-4df6-abd5-4d0a93b23b24" providerId="AD" clId="Web-{32F9EC21-A4FB-2389-ECB0-F6BAED499C83}" dt="2024-04-19T15:25:22.767" v="924"/>
          <ac:spMkLst>
            <pc:docMk/>
            <pc:sldMk cId="118968667" sldId="267"/>
            <ac:spMk id="19" creationId="{9DBC8166-481C-4473-95F5-9A5B9073B7F1}"/>
          </ac:spMkLst>
        </pc:spChg>
        <pc:spChg chg="add del">
          <ac:chgData name="A Ross" userId="S::aross603@c2ken.net::eb6700da-1499-4df6-abd5-4d0a93b23b24" providerId="AD" clId="Web-{32F9EC21-A4FB-2389-ECB0-F6BAED499C83}" dt="2024-04-19T15:25:22.767" v="924"/>
          <ac:spMkLst>
            <pc:docMk/>
            <pc:sldMk cId="118968667" sldId="267"/>
            <ac:spMk id="20" creationId="{A5A5CE6E-90AF-4D43-A014-1F9EC83EB93D}"/>
          </ac:spMkLst>
        </pc:spChg>
        <pc:spChg chg="add">
          <ac:chgData name="A Ross" userId="S::aross603@c2ken.net::eb6700da-1499-4df6-abd5-4d0a93b23b24" providerId="AD" clId="Web-{32F9EC21-A4FB-2389-ECB0-F6BAED499C83}" dt="2024-04-19T15:25:22.767" v="924"/>
          <ac:spMkLst>
            <pc:docMk/>
            <pc:sldMk cId="118968667" sldId="267"/>
            <ac:spMk id="25" creationId="{A2679492-7988-4050-9056-542444452411}"/>
          </ac:spMkLst>
        </pc:spChg>
        <pc:spChg chg="add">
          <ac:chgData name="A Ross" userId="S::aross603@c2ken.net::eb6700da-1499-4df6-abd5-4d0a93b23b24" providerId="AD" clId="Web-{32F9EC21-A4FB-2389-ECB0-F6BAED499C83}" dt="2024-04-19T15:25:22.767" v="924"/>
          <ac:spMkLst>
            <pc:docMk/>
            <pc:sldMk cId="118968667" sldId="267"/>
            <ac:spMk id="27" creationId="{B091B163-7D61-4891-ABCF-5C13D9C418D0}"/>
          </ac:spMkLst>
        </pc:spChg>
        <pc:grpChg chg="add">
          <ac:chgData name="A Ross" userId="S::aross603@c2ken.net::eb6700da-1499-4df6-abd5-4d0a93b23b24" providerId="AD" clId="Web-{32F9EC21-A4FB-2389-ECB0-F6BAED499C83}" dt="2024-04-19T15:25:22.767" v="924"/>
          <ac:grpSpMkLst>
            <pc:docMk/>
            <pc:sldMk cId="118968667" sldId="267"/>
            <ac:grpSpMk id="29" creationId="{0474DF76-993E-44DE-AFB0-C416182ACECF}"/>
          </ac:grpSpMkLst>
        </pc:grpChg>
        <pc:cxnChg chg="add">
          <ac:chgData name="A Ross" userId="S::aross603@c2ken.net::eb6700da-1499-4df6-abd5-4d0a93b23b24" providerId="AD" clId="Web-{32F9EC21-A4FB-2389-ECB0-F6BAED499C83}" dt="2024-04-19T15:25:22.767" v="924"/>
          <ac:cxnSpMkLst>
            <pc:docMk/>
            <pc:sldMk cId="118968667" sldId="267"/>
            <ac:cxnSpMk id="34" creationId="{C49DA8F6-BCC1-4447-B54C-57856834B94B}"/>
          </ac:cxnSpMkLst>
        </pc:cxnChg>
      </pc:sldChg>
      <pc:sldChg chg="addSp delSp modSp new mod setBg modClrScheme chgLayout">
        <pc:chgData name="A Ross" userId="S::aross603@c2ken.net::eb6700da-1499-4df6-abd5-4d0a93b23b24" providerId="AD" clId="Web-{32F9EC21-A4FB-2389-ECB0-F6BAED499C83}" dt="2024-04-19T15:43:38.511" v="1017" actId="20577"/>
        <pc:sldMkLst>
          <pc:docMk/>
          <pc:sldMk cId="1054919133" sldId="268"/>
        </pc:sldMkLst>
        <pc:spChg chg="mod ord">
          <ac:chgData name="A Ross" userId="S::aross603@c2ken.net::eb6700da-1499-4df6-abd5-4d0a93b23b24" providerId="AD" clId="Web-{32F9EC21-A4FB-2389-ECB0-F6BAED499C83}" dt="2024-04-19T15:43:38.511" v="1017" actId="20577"/>
          <ac:spMkLst>
            <pc:docMk/>
            <pc:sldMk cId="1054919133" sldId="268"/>
            <ac:spMk id="2" creationId="{28B9E655-8ACD-D541-1BF5-7AC6D0FF3A0F}"/>
          </ac:spMkLst>
        </pc:spChg>
        <pc:spChg chg="del">
          <ac:chgData name="A Ross" userId="S::aross603@c2ken.net::eb6700da-1499-4df6-abd5-4d0a93b23b24" providerId="AD" clId="Web-{32F9EC21-A4FB-2389-ECB0-F6BAED499C83}" dt="2024-04-19T15:28:05.726" v="949"/>
          <ac:spMkLst>
            <pc:docMk/>
            <pc:sldMk cId="1054919133" sldId="268"/>
            <ac:spMk id="3" creationId="{73CEC0E3-C7FF-FA95-7857-8E8E4631A7AC}"/>
          </ac:spMkLst>
        </pc:spChg>
        <pc:spChg chg="mod ord">
          <ac:chgData name="A Ross" userId="S::aross603@c2ken.net::eb6700da-1499-4df6-abd5-4d0a93b23b24" providerId="AD" clId="Web-{32F9EC21-A4FB-2389-ECB0-F6BAED499C83}" dt="2024-04-19T15:43:13.557" v="1011"/>
          <ac:spMkLst>
            <pc:docMk/>
            <pc:sldMk cId="1054919133" sldId="268"/>
            <ac:spMk id="4" creationId="{47475463-8C78-580F-618C-8C3D399BB443}"/>
          </ac:spMkLst>
        </pc:spChg>
        <pc:spChg chg="del">
          <ac:chgData name="A Ross" userId="S::aross603@c2ken.net::eb6700da-1499-4df6-abd5-4d0a93b23b24" providerId="AD" clId="Web-{32F9EC21-A4FB-2389-ECB0-F6BAED499C83}" dt="2024-04-19T15:28:05.726" v="949"/>
          <ac:spMkLst>
            <pc:docMk/>
            <pc:sldMk cId="1054919133" sldId="268"/>
            <ac:spMk id="5" creationId="{7D9B1D37-B69E-83E5-3156-C6C85C3F82A1}"/>
          </ac:spMkLst>
        </pc:spChg>
        <pc:spChg chg="del mod ord">
          <ac:chgData name="A Ross" userId="S::aross603@c2ken.net::eb6700da-1499-4df6-abd5-4d0a93b23b24" providerId="AD" clId="Web-{32F9EC21-A4FB-2389-ECB0-F6BAED499C83}" dt="2024-04-19T15:34:01.911" v="1002"/>
          <ac:spMkLst>
            <pc:docMk/>
            <pc:sldMk cId="1054919133" sldId="268"/>
            <ac:spMk id="6" creationId="{C9CE6D27-F10D-1319-21C7-7D63D5B0105E}"/>
          </ac:spMkLst>
        </pc:spChg>
        <pc:spChg chg="add">
          <ac:chgData name="A Ross" userId="S::aross603@c2ken.net::eb6700da-1499-4df6-abd5-4d0a93b23b24" providerId="AD" clId="Web-{32F9EC21-A4FB-2389-ECB0-F6BAED499C83}" dt="2024-04-19T15:43:13.557" v="1011"/>
          <ac:spMkLst>
            <pc:docMk/>
            <pc:sldMk cId="1054919133" sldId="268"/>
            <ac:spMk id="12" creationId="{F13C74B1-5B17-4795-BED0-7140497B445A}"/>
          </ac:spMkLst>
        </pc:spChg>
        <pc:spChg chg="add">
          <ac:chgData name="A Ross" userId="S::aross603@c2ken.net::eb6700da-1499-4df6-abd5-4d0a93b23b24" providerId="AD" clId="Web-{32F9EC21-A4FB-2389-ECB0-F6BAED499C83}" dt="2024-04-19T15:43:13.557" v="1011"/>
          <ac:spMkLst>
            <pc:docMk/>
            <pc:sldMk cId="1054919133" sldId="268"/>
            <ac:spMk id="14" creationId="{D4974D33-8DC5-464E-8C6D-BE58F0669C17}"/>
          </ac:spMkLst>
        </pc:spChg>
        <pc:picChg chg="add mod ord">
          <ac:chgData name="A Ross" userId="S::aross603@c2ken.net::eb6700da-1499-4df6-abd5-4d0a93b23b24" providerId="AD" clId="Web-{32F9EC21-A4FB-2389-ECB0-F6BAED499C83}" dt="2024-04-19T15:43:13.557" v="1011"/>
          <ac:picMkLst>
            <pc:docMk/>
            <pc:sldMk cId="1054919133" sldId="268"/>
            <ac:picMk id="7" creationId="{29E32AD3-86B5-F6E1-8D1D-61B10169A866}"/>
          </ac:picMkLst>
        </pc:picChg>
      </pc:sldChg>
    </pc:docChg>
  </pc:docChgLst>
  <pc:docChgLst>
    <pc:chgData name="A Ross" userId="S::aross603@c2ken.net::eb6700da-1499-4df6-abd5-4d0a93b23b24" providerId="AD" clId="Web-{9536499E-CE7F-E4B3-0141-DF351342782D}"/>
    <pc:docChg chg="sldOrd">
      <pc:chgData name="A Ross" userId="S::aross603@c2ken.net::eb6700da-1499-4df6-abd5-4d0a93b23b24" providerId="AD" clId="Web-{9536499E-CE7F-E4B3-0141-DF351342782D}" dt="2024-04-19T16:04:31.208" v="3"/>
      <pc:docMkLst>
        <pc:docMk/>
      </pc:docMkLst>
      <pc:sldChg chg="ord">
        <pc:chgData name="A Ross" userId="S::aross603@c2ken.net::eb6700da-1499-4df6-abd5-4d0a93b23b24" providerId="AD" clId="Web-{9536499E-CE7F-E4B3-0141-DF351342782D}" dt="2024-04-19T16:04:22.567" v="1"/>
        <pc:sldMkLst>
          <pc:docMk/>
          <pc:sldMk cId="118968667" sldId="267"/>
        </pc:sldMkLst>
      </pc:sldChg>
      <pc:sldChg chg="ord">
        <pc:chgData name="A Ross" userId="S::aross603@c2ken.net::eb6700da-1499-4df6-abd5-4d0a93b23b24" providerId="AD" clId="Web-{9536499E-CE7F-E4B3-0141-DF351342782D}" dt="2024-04-19T16:04:31.208" v="3"/>
        <pc:sldMkLst>
          <pc:docMk/>
          <pc:sldMk cId="1054919133" sldId="268"/>
        </pc:sldMkLst>
      </pc:sldChg>
    </pc:docChg>
  </pc:docChgLst>
  <pc:docChgLst>
    <pc:chgData name="A Ross" userId="S::aross603@c2ken.net::eb6700da-1499-4df6-abd5-4d0a93b23b24" providerId="AD" clId="Web-{89FAC96B-B5CB-2CC5-A952-567F35DD5498}"/>
    <pc:docChg chg="modSld">
      <pc:chgData name="A Ross" userId="S::aross603@c2ken.net::eb6700da-1499-4df6-abd5-4d0a93b23b24" providerId="AD" clId="Web-{89FAC96B-B5CB-2CC5-A952-567F35DD5498}" dt="2024-04-22T07:48:12.374" v="39" actId="14100"/>
      <pc:docMkLst>
        <pc:docMk/>
      </pc:docMkLst>
      <pc:sldChg chg="modSp">
        <pc:chgData name="A Ross" userId="S::aross603@c2ken.net::eb6700da-1499-4df6-abd5-4d0a93b23b24" providerId="AD" clId="Web-{89FAC96B-B5CB-2CC5-A952-567F35DD5498}" dt="2024-04-22T07:48:12.374" v="39" actId="14100"/>
        <pc:sldMkLst>
          <pc:docMk/>
          <pc:sldMk cId="609817898" sldId="257"/>
        </pc:sldMkLst>
        <pc:spChg chg="mod">
          <ac:chgData name="A Ross" userId="S::aross603@c2ken.net::eb6700da-1499-4df6-abd5-4d0a93b23b24" providerId="AD" clId="Web-{89FAC96B-B5CB-2CC5-A952-567F35DD5498}" dt="2024-04-22T07:45:06.025" v="25" actId="14100"/>
          <ac:spMkLst>
            <pc:docMk/>
            <pc:sldMk cId="609817898" sldId="257"/>
            <ac:spMk id="4" creationId="{F03E8E7F-7B88-645C-9EBE-C7E2F6D0CCD6}"/>
          </ac:spMkLst>
        </pc:spChg>
        <pc:graphicFrameChg chg="mod modGraphic">
          <ac:chgData name="A Ross" userId="S::aross603@c2ken.net::eb6700da-1499-4df6-abd5-4d0a93b23b24" providerId="AD" clId="Web-{89FAC96B-B5CB-2CC5-A952-567F35DD5498}" dt="2024-04-22T07:45:23.916" v="31" actId="20577"/>
          <ac:graphicFrameMkLst>
            <pc:docMk/>
            <pc:sldMk cId="609817898" sldId="257"/>
            <ac:graphicFrameMk id="12" creationId="{F6DF7719-9646-133E-C776-5BE6C5AE8566}"/>
          </ac:graphicFrameMkLst>
        </pc:graphicFrameChg>
        <pc:picChg chg="mod">
          <ac:chgData name="A Ross" userId="S::aross603@c2ken.net::eb6700da-1499-4df6-abd5-4d0a93b23b24" providerId="AD" clId="Web-{89FAC96B-B5CB-2CC5-A952-567F35DD5498}" dt="2024-04-22T07:48:12.374" v="39" actId="14100"/>
          <ac:picMkLst>
            <pc:docMk/>
            <pc:sldMk cId="609817898" sldId="257"/>
            <ac:picMk id="10" creationId="{BCE87945-4A89-9746-0D41-2C9D12CB50F4}"/>
          </ac:picMkLst>
        </pc:picChg>
      </pc:sldChg>
      <pc:sldChg chg="modSp">
        <pc:chgData name="A Ross" userId="S::aross603@c2ken.net::eb6700da-1499-4df6-abd5-4d0a93b23b24" providerId="AD" clId="Web-{89FAC96B-B5CB-2CC5-A952-567F35DD5498}" dt="2024-04-22T07:46:47.684" v="35" actId="14100"/>
        <pc:sldMkLst>
          <pc:docMk/>
          <pc:sldMk cId="2727842899" sldId="266"/>
        </pc:sldMkLst>
        <pc:spChg chg="mod">
          <ac:chgData name="A Ross" userId="S::aross603@c2ken.net::eb6700da-1499-4df6-abd5-4d0a93b23b24" providerId="AD" clId="Web-{89FAC96B-B5CB-2CC5-A952-567F35DD5498}" dt="2024-04-22T07:46:43.762" v="34" actId="1076"/>
          <ac:spMkLst>
            <pc:docMk/>
            <pc:sldMk cId="2727842899" sldId="266"/>
            <ac:spMk id="2" creationId="{2CEA5273-2F27-3E5B-08A0-83896DD4BB8C}"/>
          </ac:spMkLst>
        </pc:spChg>
        <pc:spChg chg="mod">
          <ac:chgData name="A Ross" userId="S::aross603@c2ken.net::eb6700da-1499-4df6-abd5-4d0a93b23b24" providerId="AD" clId="Web-{89FAC96B-B5CB-2CC5-A952-567F35DD5498}" dt="2024-04-22T07:46:47.684" v="35" actId="14100"/>
          <ac:spMkLst>
            <pc:docMk/>
            <pc:sldMk cId="2727842899" sldId="266"/>
            <ac:spMk id="3" creationId="{A312823E-43BC-CE28-7AFD-82C61922D7F2}"/>
          </ac:spMkLst>
        </pc:spChg>
      </pc:sldChg>
      <pc:sldChg chg="modSp">
        <pc:chgData name="A Ross" userId="S::aross603@c2ken.net::eb6700da-1499-4df6-abd5-4d0a93b23b24" providerId="AD" clId="Web-{89FAC96B-B5CB-2CC5-A952-567F35DD5498}" dt="2024-04-22T07:43:53.711" v="2" actId="20577"/>
        <pc:sldMkLst>
          <pc:docMk/>
          <pc:sldMk cId="1054919133" sldId="268"/>
        </pc:sldMkLst>
        <pc:spChg chg="mod">
          <ac:chgData name="A Ross" userId="S::aross603@c2ken.net::eb6700da-1499-4df6-abd5-4d0a93b23b24" providerId="AD" clId="Web-{89FAC96B-B5CB-2CC5-A952-567F35DD5498}" dt="2024-04-22T07:43:53.711" v="2" actId="20577"/>
          <ac:spMkLst>
            <pc:docMk/>
            <pc:sldMk cId="1054919133" sldId="268"/>
            <ac:spMk id="4" creationId="{47475463-8C78-580F-618C-8C3D399BB44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FCD8A-DE25-4C09-B5E5-14CF7A1AE5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D1D44B-15CD-4299-8338-A56EBA4E3B6A}">
      <dgm:prSet/>
      <dgm:spPr/>
      <dgm:t>
        <a:bodyPr/>
        <a:lstStyle/>
        <a:p>
          <a:r>
            <a:rPr lang="en-US" dirty="0"/>
            <a:t>Wall/fence along the road at rear from canteen, along rear of science, in around front of SEN/Music, along the rear of M8 &amp;9 and to the rear of Home Economics.</a:t>
          </a:r>
        </a:p>
      </dgm:t>
    </dgm:pt>
    <dgm:pt modelId="{9A051B2E-9A7D-44D3-BD8E-C1993877F1FC}" type="parTrans" cxnId="{A27F72DB-22B2-40A4-AC3D-64220DEBB170}">
      <dgm:prSet/>
      <dgm:spPr/>
      <dgm:t>
        <a:bodyPr/>
        <a:lstStyle/>
        <a:p>
          <a:endParaRPr lang="en-US"/>
        </a:p>
      </dgm:t>
    </dgm:pt>
    <dgm:pt modelId="{1B3BA8E1-598A-4E28-A497-E0F94D51008F}" type="sibTrans" cxnId="{A27F72DB-22B2-40A4-AC3D-64220DEBB170}">
      <dgm:prSet/>
      <dgm:spPr/>
      <dgm:t>
        <a:bodyPr/>
        <a:lstStyle/>
        <a:p>
          <a:endParaRPr lang="en-US"/>
        </a:p>
      </dgm:t>
    </dgm:pt>
    <dgm:pt modelId="{0EEC82C6-EF28-43D5-ADE2-CE7CA02C7085}">
      <dgm:prSet/>
      <dgm:spPr/>
      <dgm:t>
        <a:bodyPr/>
        <a:lstStyle/>
        <a:p>
          <a:pPr rtl="0"/>
          <a:r>
            <a:rPr lang="en-US" dirty="0"/>
            <a:t>There will be</a:t>
          </a:r>
          <a:r>
            <a:rPr lang="en-US" dirty="0">
              <a:latin typeface="Aptos Display" panose="020F0302020204030204"/>
            </a:rPr>
            <a:t> NO</a:t>
          </a:r>
          <a:r>
            <a:rPr lang="en-US" dirty="0"/>
            <a:t> access to rear of the College.</a:t>
          </a:r>
        </a:p>
      </dgm:t>
    </dgm:pt>
    <dgm:pt modelId="{BB9B222B-02F8-427F-8CFA-6C0F32E82ED5}" type="parTrans" cxnId="{9D17A4CB-0277-44B9-A1D0-E2AAACF54177}">
      <dgm:prSet/>
      <dgm:spPr/>
      <dgm:t>
        <a:bodyPr/>
        <a:lstStyle/>
        <a:p>
          <a:endParaRPr lang="en-US"/>
        </a:p>
      </dgm:t>
    </dgm:pt>
    <dgm:pt modelId="{9E438855-6038-4BFD-83C1-CB3171CDA192}" type="sibTrans" cxnId="{9D17A4CB-0277-44B9-A1D0-E2AAACF54177}">
      <dgm:prSet/>
      <dgm:spPr/>
      <dgm:t>
        <a:bodyPr/>
        <a:lstStyle/>
        <a:p>
          <a:endParaRPr lang="en-US"/>
        </a:p>
      </dgm:t>
    </dgm:pt>
    <dgm:pt modelId="{93C3E5CF-95A3-439F-A69E-0C07BF305BFD}">
      <dgm:prSet/>
      <dgm:spPr/>
      <dgm:t>
        <a:bodyPr/>
        <a:lstStyle/>
        <a:p>
          <a:r>
            <a:rPr lang="en-US" dirty="0"/>
            <a:t>M1/2 will move to the playground first.</a:t>
          </a:r>
        </a:p>
      </dgm:t>
    </dgm:pt>
    <dgm:pt modelId="{EDC2CEEE-4DE3-4F1E-AE05-0687703010DD}" type="parTrans" cxnId="{F7DCA89B-8BC1-49A3-B32C-AAA5F2FE5A90}">
      <dgm:prSet/>
      <dgm:spPr/>
      <dgm:t>
        <a:bodyPr/>
        <a:lstStyle/>
        <a:p>
          <a:endParaRPr lang="en-US"/>
        </a:p>
      </dgm:t>
    </dgm:pt>
    <dgm:pt modelId="{C5E8FAED-8025-4F2E-85F4-04B4C9FBD11D}" type="sibTrans" cxnId="{F7DCA89B-8BC1-49A3-B32C-AAA5F2FE5A90}">
      <dgm:prSet/>
      <dgm:spPr/>
      <dgm:t>
        <a:bodyPr/>
        <a:lstStyle/>
        <a:p>
          <a:endParaRPr lang="en-US"/>
        </a:p>
      </dgm:t>
    </dgm:pt>
    <dgm:pt modelId="{D4E89F0B-389B-410C-81DE-AE0EAC2C9A9C}">
      <dgm:prSet/>
      <dgm:spPr/>
      <dgm:t>
        <a:bodyPr/>
        <a:lstStyle/>
        <a:p>
          <a:r>
            <a:rPr lang="en-US" dirty="0"/>
            <a:t>M3 will move next</a:t>
          </a:r>
        </a:p>
      </dgm:t>
    </dgm:pt>
    <dgm:pt modelId="{338B02BC-AA30-4462-8320-E9D2078BE9D8}" type="parTrans" cxnId="{4A6B6410-D903-46F9-9634-A94372567593}">
      <dgm:prSet/>
      <dgm:spPr/>
      <dgm:t>
        <a:bodyPr/>
        <a:lstStyle/>
        <a:p>
          <a:endParaRPr lang="en-US"/>
        </a:p>
      </dgm:t>
    </dgm:pt>
    <dgm:pt modelId="{5A092A50-AB48-488C-BDDC-EF5A8974EB4E}" type="sibTrans" cxnId="{4A6B6410-D903-46F9-9634-A94372567593}">
      <dgm:prSet/>
      <dgm:spPr/>
      <dgm:t>
        <a:bodyPr/>
        <a:lstStyle/>
        <a:p>
          <a:endParaRPr lang="en-US"/>
        </a:p>
      </dgm:t>
    </dgm:pt>
    <dgm:pt modelId="{80BDAC30-AD85-4530-8F55-D781407A8BF2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Music</a:t>
          </a:r>
          <a:r>
            <a:rPr lang="en-US" dirty="0"/>
            <a:t>/ Learning support will</a:t>
          </a:r>
          <a:r>
            <a:rPr lang="en-US" dirty="0">
              <a:latin typeface="Aptos Display" panose="020F0302020204030204"/>
            </a:rPr>
            <a:t> demolished</a:t>
          </a:r>
          <a:r>
            <a:rPr lang="en-US" dirty="0"/>
            <a:t> .</a:t>
          </a:r>
        </a:p>
      </dgm:t>
    </dgm:pt>
    <dgm:pt modelId="{47AD56B5-6C04-456B-AA51-FE0AB2494B91}" type="parTrans" cxnId="{5FA03635-48B4-491F-8E82-002B4DBD5171}">
      <dgm:prSet/>
      <dgm:spPr/>
      <dgm:t>
        <a:bodyPr/>
        <a:lstStyle/>
        <a:p>
          <a:endParaRPr lang="en-US"/>
        </a:p>
      </dgm:t>
    </dgm:pt>
    <dgm:pt modelId="{045723E8-6BD6-44DB-83FB-EF90017DE8D3}" type="sibTrans" cxnId="{5FA03635-48B4-491F-8E82-002B4DBD5171}">
      <dgm:prSet/>
      <dgm:spPr/>
      <dgm:t>
        <a:bodyPr/>
        <a:lstStyle/>
        <a:p>
          <a:endParaRPr lang="en-US"/>
        </a:p>
      </dgm:t>
    </dgm:pt>
    <dgm:pt modelId="{E98C6409-F15F-4244-9950-D38ACA7230D9}">
      <dgm:prSet/>
      <dgm:spPr/>
      <dgm:t>
        <a:bodyPr/>
        <a:lstStyle/>
        <a:p>
          <a:pPr rtl="0"/>
          <a:r>
            <a:rPr lang="en-US" dirty="0"/>
            <a:t>Additional </a:t>
          </a:r>
          <a:r>
            <a:rPr lang="en-US" dirty="0">
              <a:latin typeface="Aptos Display" panose="020F0302020204030204"/>
            </a:rPr>
            <a:t>classrooms will be provided over the summer for Music and Learning Support</a:t>
          </a:r>
          <a:r>
            <a:rPr lang="en-US" dirty="0"/>
            <a:t>.</a:t>
          </a:r>
        </a:p>
      </dgm:t>
    </dgm:pt>
    <dgm:pt modelId="{67C4834C-3560-41D9-B9C9-1A33D08ED56C}" type="parTrans" cxnId="{A98CD4AB-1DA6-4CA2-B827-8C04AB908E89}">
      <dgm:prSet/>
      <dgm:spPr/>
      <dgm:t>
        <a:bodyPr/>
        <a:lstStyle/>
        <a:p>
          <a:endParaRPr lang="en-US"/>
        </a:p>
      </dgm:t>
    </dgm:pt>
    <dgm:pt modelId="{484A0694-4476-489C-8958-3130125C2729}" type="sibTrans" cxnId="{A98CD4AB-1DA6-4CA2-B827-8C04AB908E89}">
      <dgm:prSet/>
      <dgm:spPr/>
      <dgm:t>
        <a:bodyPr/>
        <a:lstStyle/>
        <a:p>
          <a:endParaRPr lang="en-US"/>
        </a:p>
      </dgm:t>
    </dgm:pt>
    <dgm:pt modelId="{0CEC50DD-7758-466E-AEE7-CEB0F4F16088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Once the wall is up there will be no work on our side of the site</a:t>
          </a:r>
        </a:p>
      </dgm:t>
    </dgm:pt>
    <dgm:pt modelId="{BAA1FB64-0250-4496-BD96-53FA2C95A313}" type="parTrans" cxnId="{08171CB3-518E-43FA-B4CD-49135BDA17C1}">
      <dgm:prSet/>
      <dgm:spPr/>
    </dgm:pt>
    <dgm:pt modelId="{A03CBC55-99AF-4A48-AC58-D78D2A965A23}" type="sibTrans" cxnId="{08171CB3-518E-43FA-B4CD-49135BDA17C1}">
      <dgm:prSet/>
      <dgm:spPr/>
    </dgm:pt>
    <dgm:pt modelId="{3B2C49FE-90FE-488D-A34A-BFC6466FE7F6}" type="pres">
      <dgm:prSet presAssocID="{6A9FCD8A-DE25-4C09-B5E5-14CF7A1AE5E1}" presName="linear" presStyleCnt="0">
        <dgm:presLayoutVars>
          <dgm:animLvl val="lvl"/>
          <dgm:resizeHandles val="exact"/>
        </dgm:presLayoutVars>
      </dgm:prSet>
      <dgm:spPr/>
    </dgm:pt>
    <dgm:pt modelId="{117118DB-B8F0-4B3F-A32A-68951B24AB76}" type="pres">
      <dgm:prSet presAssocID="{71D1D44B-15CD-4299-8338-A56EBA4E3B6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793E596-42E6-4700-92FA-ED1E56BA18AD}" type="pres">
      <dgm:prSet presAssocID="{1B3BA8E1-598A-4E28-A497-E0F94D51008F}" presName="spacer" presStyleCnt="0"/>
      <dgm:spPr/>
    </dgm:pt>
    <dgm:pt modelId="{E85DA736-EA72-4B2D-96E6-A99A31CF8393}" type="pres">
      <dgm:prSet presAssocID="{0EEC82C6-EF28-43D5-ADE2-CE7CA02C708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1AB9F6E-B187-4604-A103-487315DB80C3}" type="pres">
      <dgm:prSet presAssocID="{9E438855-6038-4BFD-83C1-CB3171CDA192}" presName="spacer" presStyleCnt="0"/>
      <dgm:spPr/>
    </dgm:pt>
    <dgm:pt modelId="{8F6929A1-3D38-489F-B49D-58249AF35D71}" type="pres">
      <dgm:prSet presAssocID="{93C3E5CF-95A3-439F-A69E-0C07BF305BF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7AA8ADF-2441-462F-9951-996A4116FBEF}" type="pres">
      <dgm:prSet presAssocID="{C5E8FAED-8025-4F2E-85F4-04B4C9FBD11D}" presName="spacer" presStyleCnt="0"/>
      <dgm:spPr/>
    </dgm:pt>
    <dgm:pt modelId="{428D326F-CA48-4DC4-8B7D-CCA6223422DF}" type="pres">
      <dgm:prSet presAssocID="{D4E89F0B-389B-410C-81DE-AE0EAC2C9A9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530E46-7E68-4535-AAA8-D3742D26ABFE}" type="pres">
      <dgm:prSet presAssocID="{5A092A50-AB48-488C-BDDC-EF5A8974EB4E}" presName="spacer" presStyleCnt="0"/>
      <dgm:spPr/>
    </dgm:pt>
    <dgm:pt modelId="{C527E250-7F2E-4D9B-ACE2-E78675349AFC}" type="pres">
      <dgm:prSet presAssocID="{80BDAC30-AD85-4530-8F55-D781407A8BF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C2D2128-9F14-40C7-A3BC-2B62FAC8C84F}" type="pres">
      <dgm:prSet presAssocID="{045723E8-6BD6-44DB-83FB-EF90017DE8D3}" presName="spacer" presStyleCnt="0"/>
      <dgm:spPr/>
    </dgm:pt>
    <dgm:pt modelId="{80DEDE5A-7056-4284-8953-8A2A584C9F2C}" type="pres">
      <dgm:prSet presAssocID="{E98C6409-F15F-4244-9950-D38ACA7230D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7E0B53E-D533-40AB-8995-6D9A75EFBCA7}" type="pres">
      <dgm:prSet presAssocID="{484A0694-4476-489C-8958-3130125C2729}" presName="spacer" presStyleCnt="0"/>
      <dgm:spPr/>
    </dgm:pt>
    <dgm:pt modelId="{DF490B80-3C7D-4336-854E-DCB9BBF962B5}" type="pres">
      <dgm:prSet presAssocID="{0CEC50DD-7758-466E-AEE7-CEB0F4F1608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A6B6410-D903-46F9-9634-A94372567593}" srcId="{6A9FCD8A-DE25-4C09-B5E5-14CF7A1AE5E1}" destId="{D4E89F0B-389B-410C-81DE-AE0EAC2C9A9C}" srcOrd="3" destOrd="0" parTransId="{338B02BC-AA30-4462-8320-E9D2078BE9D8}" sibTransId="{5A092A50-AB48-488C-BDDC-EF5A8974EB4E}"/>
    <dgm:cxn modelId="{20869025-CD24-4D30-9A3D-80F4F0EC58DE}" type="presOf" srcId="{D4E89F0B-389B-410C-81DE-AE0EAC2C9A9C}" destId="{428D326F-CA48-4DC4-8B7D-CCA6223422DF}" srcOrd="0" destOrd="0" presId="urn:microsoft.com/office/officeart/2005/8/layout/vList2"/>
    <dgm:cxn modelId="{5FA03635-48B4-491F-8E82-002B4DBD5171}" srcId="{6A9FCD8A-DE25-4C09-B5E5-14CF7A1AE5E1}" destId="{80BDAC30-AD85-4530-8F55-D781407A8BF2}" srcOrd="4" destOrd="0" parTransId="{47AD56B5-6C04-456B-AA51-FE0AB2494B91}" sibTransId="{045723E8-6BD6-44DB-83FB-EF90017DE8D3}"/>
    <dgm:cxn modelId="{6D64D73D-2879-4D7C-AA29-306CD4D5A6FC}" type="presOf" srcId="{0CEC50DD-7758-466E-AEE7-CEB0F4F16088}" destId="{DF490B80-3C7D-4336-854E-DCB9BBF962B5}" srcOrd="0" destOrd="0" presId="urn:microsoft.com/office/officeart/2005/8/layout/vList2"/>
    <dgm:cxn modelId="{3631EE60-9387-4F3B-B0CD-3A35B0A968AE}" type="presOf" srcId="{71D1D44B-15CD-4299-8338-A56EBA4E3B6A}" destId="{117118DB-B8F0-4B3F-A32A-68951B24AB76}" srcOrd="0" destOrd="0" presId="urn:microsoft.com/office/officeart/2005/8/layout/vList2"/>
    <dgm:cxn modelId="{96F5CE80-02ED-48F7-8AC8-F2F6C54195C4}" type="presOf" srcId="{0EEC82C6-EF28-43D5-ADE2-CE7CA02C7085}" destId="{E85DA736-EA72-4B2D-96E6-A99A31CF8393}" srcOrd="0" destOrd="0" presId="urn:microsoft.com/office/officeart/2005/8/layout/vList2"/>
    <dgm:cxn modelId="{78A0EC82-BEEB-4AD0-B2C4-F3B2596B0D2D}" type="presOf" srcId="{93C3E5CF-95A3-439F-A69E-0C07BF305BFD}" destId="{8F6929A1-3D38-489F-B49D-58249AF35D71}" srcOrd="0" destOrd="0" presId="urn:microsoft.com/office/officeart/2005/8/layout/vList2"/>
    <dgm:cxn modelId="{F7DCA89B-8BC1-49A3-B32C-AAA5F2FE5A90}" srcId="{6A9FCD8A-DE25-4C09-B5E5-14CF7A1AE5E1}" destId="{93C3E5CF-95A3-439F-A69E-0C07BF305BFD}" srcOrd="2" destOrd="0" parTransId="{EDC2CEEE-4DE3-4F1E-AE05-0687703010DD}" sibTransId="{C5E8FAED-8025-4F2E-85F4-04B4C9FBD11D}"/>
    <dgm:cxn modelId="{A98CD4AB-1DA6-4CA2-B827-8C04AB908E89}" srcId="{6A9FCD8A-DE25-4C09-B5E5-14CF7A1AE5E1}" destId="{E98C6409-F15F-4244-9950-D38ACA7230D9}" srcOrd="5" destOrd="0" parTransId="{67C4834C-3560-41D9-B9C9-1A33D08ED56C}" sibTransId="{484A0694-4476-489C-8958-3130125C2729}"/>
    <dgm:cxn modelId="{08171CB3-518E-43FA-B4CD-49135BDA17C1}" srcId="{6A9FCD8A-DE25-4C09-B5E5-14CF7A1AE5E1}" destId="{0CEC50DD-7758-466E-AEE7-CEB0F4F16088}" srcOrd="6" destOrd="0" parTransId="{BAA1FB64-0250-4496-BD96-53FA2C95A313}" sibTransId="{A03CBC55-99AF-4A48-AC58-D78D2A965A23}"/>
    <dgm:cxn modelId="{9D17A4CB-0277-44B9-A1D0-E2AAACF54177}" srcId="{6A9FCD8A-DE25-4C09-B5E5-14CF7A1AE5E1}" destId="{0EEC82C6-EF28-43D5-ADE2-CE7CA02C7085}" srcOrd="1" destOrd="0" parTransId="{BB9B222B-02F8-427F-8CFA-6C0F32E82ED5}" sibTransId="{9E438855-6038-4BFD-83C1-CB3171CDA192}"/>
    <dgm:cxn modelId="{D60FC7D6-4CEE-47DE-A783-8AD3490AE048}" type="presOf" srcId="{6A9FCD8A-DE25-4C09-B5E5-14CF7A1AE5E1}" destId="{3B2C49FE-90FE-488D-A34A-BFC6466FE7F6}" srcOrd="0" destOrd="0" presId="urn:microsoft.com/office/officeart/2005/8/layout/vList2"/>
    <dgm:cxn modelId="{C42B13DA-CBBC-445C-BCAA-D3285674AABD}" type="presOf" srcId="{80BDAC30-AD85-4530-8F55-D781407A8BF2}" destId="{C527E250-7F2E-4D9B-ACE2-E78675349AFC}" srcOrd="0" destOrd="0" presId="urn:microsoft.com/office/officeart/2005/8/layout/vList2"/>
    <dgm:cxn modelId="{A27F72DB-22B2-40A4-AC3D-64220DEBB170}" srcId="{6A9FCD8A-DE25-4C09-B5E5-14CF7A1AE5E1}" destId="{71D1D44B-15CD-4299-8338-A56EBA4E3B6A}" srcOrd="0" destOrd="0" parTransId="{9A051B2E-9A7D-44D3-BD8E-C1993877F1FC}" sibTransId="{1B3BA8E1-598A-4E28-A497-E0F94D51008F}"/>
    <dgm:cxn modelId="{3C3449E5-257B-4A8C-B7D2-B8D1B1FF0C80}" type="presOf" srcId="{E98C6409-F15F-4244-9950-D38ACA7230D9}" destId="{80DEDE5A-7056-4284-8953-8A2A584C9F2C}" srcOrd="0" destOrd="0" presId="urn:microsoft.com/office/officeart/2005/8/layout/vList2"/>
    <dgm:cxn modelId="{11601288-C40E-4A0A-A7F2-1A92C1F8A3CB}" type="presParOf" srcId="{3B2C49FE-90FE-488D-A34A-BFC6466FE7F6}" destId="{117118DB-B8F0-4B3F-A32A-68951B24AB76}" srcOrd="0" destOrd="0" presId="urn:microsoft.com/office/officeart/2005/8/layout/vList2"/>
    <dgm:cxn modelId="{EE1C0F15-C4E4-41B6-BB2F-9DE0682FC572}" type="presParOf" srcId="{3B2C49FE-90FE-488D-A34A-BFC6466FE7F6}" destId="{9793E596-42E6-4700-92FA-ED1E56BA18AD}" srcOrd="1" destOrd="0" presId="urn:microsoft.com/office/officeart/2005/8/layout/vList2"/>
    <dgm:cxn modelId="{1D4C4746-9E9D-485D-BFAA-9AE0C87BB12F}" type="presParOf" srcId="{3B2C49FE-90FE-488D-A34A-BFC6466FE7F6}" destId="{E85DA736-EA72-4B2D-96E6-A99A31CF8393}" srcOrd="2" destOrd="0" presId="urn:microsoft.com/office/officeart/2005/8/layout/vList2"/>
    <dgm:cxn modelId="{B4B67432-FF15-4C3D-BAB0-C068E8661E38}" type="presParOf" srcId="{3B2C49FE-90FE-488D-A34A-BFC6466FE7F6}" destId="{41AB9F6E-B187-4604-A103-487315DB80C3}" srcOrd="3" destOrd="0" presId="urn:microsoft.com/office/officeart/2005/8/layout/vList2"/>
    <dgm:cxn modelId="{5B7E4FDF-2B75-4F9F-A255-C9369238A14B}" type="presParOf" srcId="{3B2C49FE-90FE-488D-A34A-BFC6466FE7F6}" destId="{8F6929A1-3D38-489F-B49D-58249AF35D71}" srcOrd="4" destOrd="0" presId="urn:microsoft.com/office/officeart/2005/8/layout/vList2"/>
    <dgm:cxn modelId="{609157F8-F0E7-4102-A764-FB209C1AD789}" type="presParOf" srcId="{3B2C49FE-90FE-488D-A34A-BFC6466FE7F6}" destId="{B7AA8ADF-2441-462F-9951-996A4116FBEF}" srcOrd="5" destOrd="0" presId="urn:microsoft.com/office/officeart/2005/8/layout/vList2"/>
    <dgm:cxn modelId="{2C10BA28-6883-42BB-A1CF-7C00BBA84E38}" type="presParOf" srcId="{3B2C49FE-90FE-488D-A34A-BFC6466FE7F6}" destId="{428D326F-CA48-4DC4-8B7D-CCA6223422DF}" srcOrd="6" destOrd="0" presId="urn:microsoft.com/office/officeart/2005/8/layout/vList2"/>
    <dgm:cxn modelId="{A3C884FF-D5F9-4675-ABB8-4A92F8660D9E}" type="presParOf" srcId="{3B2C49FE-90FE-488D-A34A-BFC6466FE7F6}" destId="{60530E46-7E68-4535-AAA8-D3742D26ABFE}" srcOrd="7" destOrd="0" presId="urn:microsoft.com/office/officeart/2005/8/layout/vList2"/>
    <dgm:cxn modelId="{DF161CED-2E4D-4AA7-B5C5-F33F8A261483}" type="presParOf" srcId="{3B2C49FE-90FE-488D-A34A-BFC6466FE7F6}" destId="{C527E250-7F2E-4D9B-ACE2-E78675349AFC}" srcOrd="8" destOrd="0" presId="urn:microsoft.com/office/officeart/2005/8/layout/vList2"/>
    <dgm:cxn modelId="{A37D4A9E-BD5B-4898-83B1-EFE128A65E02}" type="presParOf" srcId="{3B2C49FE-90FE-488D-A34A-BFC6466FE7F6}" destId="{BC2D2128-9F14-40C7-A3BC-2B62FAC8C84F}" srcOrd="9" destOrd="0" presId="urn:microsoft.com/office/officeart/2005/8/layout/vList2"/>
    <dgm:cxn modelId="{97390658-759C-4323-9489-DB065FCFAE33}" type="presParOf" srcId="{3B2C49FE-90FE-488D-A34A-BFC6466FE7F6}" destId="{80DEDE5A-7056-4284-8953-8A2A584C9F2C}" srcOrd="10" destOrd="0" presId="urn:microsoft.com/office/officeart/2005/8/layout/vList2"/>
    <dgm:cxn modelId="{3394E7D6-79BE-47EB-B138-369D570B3335}" type="presParOf" srcId="{3B2C49FE-90FE-488D-A34A-BFC6466FE7F6}" destId="{37E0B53E-D533-40AB-8995-6D9A75EFBCA7}" srcOrd="11" destOrd="0" presId="urn:microsoft.com/office/officeart/2005/8/layout/vList2"/>
    <dgm:cxn modelId="{3802BEC2-A109-4462-A0C8-F9BE9EAEF43E}" type="presParOf" srcId="{3B2C49FE-90FE-488D-A34A-BFC6466FE7F6}" destId="{DF490B80-3C7D-4336-854E-DCB9BBF962B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E1F9A-4BB2-46F1-AC89-554973877A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ECDF12-B92F-498B-AB39-1D52487333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Fire assembly point – </a:t>
          </a:r>
          <a:r>
            <a:rPr lang="en-US" dirty="0">
              <a:latin typeface="Aptos Display" panose="020F0302020204030204"/>
            </a:rPr>
            <a:t>playground </a:t>
          </a:r>
          <a:endParaRPr lang="en-US" dirty="0"/>
        </a:p>
      </dgm:t>
    </dgm:pt>
    <dgm:pt modelId="{477D27FC-26E7-414B-85FD-EC96F6573687}" type="parTrans" cxnId="{4AA558E6-62CA-43CC-B439-866B8D504B68}">
      <dgm:prSet/>
      <dgm:spPr/>
      <dgm:t>
        <a:bodyPr/>
        <a:lstStyle/>
        <a:p>
          <a:endParaRPr lang="en-US"/>
        </a:p>
      </dgm:t>
    </dgm:pt>
    <dgm:pt modelId="{1D60E9E8-4B9F-463F-A364-5A27A7AF1F10}" type="sibTrans" cxnId="{4AA558E6-62CA-43CC-B439-866B8D504B68}">
      <dgm:prSet/>
      <dgm:spPr/>
      <dgm:t>
        <a:bodyPr/>
        <a:lstStyle/>
        <a:p>
          <a:endParaRPr lang="en-US"/>
        </a:p>
      </dgm:t>
    </dgm:pt>
    <dgm:pt modelId="{8A9D59B7-2B80-42E2-84DE-ECA0FD4CF5C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 Display" panose="020F0302020204030204"/>
            </a:rPr>
            <a:t>Physical Education – off site</a:t>
          </a:r>
        </a:p>
      </dgm:t>
    </dgm:pt>
    <dgm:pt modelId="{5B6EB4ED-65A9-4D0F-B5EE-1B603E8D464D}" type="parTrans" cxnId="{902AA89B-B3E3-4D16-B5F4-F847191EC487}">
      <dgm:prSet/>
      <dgm:spPr/>
    </dgm:pt>
    <dgm:pt modelId="{079F75AD-76EE-4967-B93C-52554D7DF005}" type="sibTrans" cxnId="{902AA89B-B3E3-4D16-B5F4-F847191EC487}">
      <dgm:prSet/>
      <dgm:spPr/>
    </dgm:pt>
    <dgm:pt modelId="{0BC4BC25-4552-4E81-B543-EEDE2676274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 Display" panose="020F0302020204030204"/>
            </a:rPr>
            <a:t>Music, Learning Support, Business and Geography will all be in a new location over the next few weeks</a:t>
          </a:r>
        </a:p>
      </dgm:t>
    </dgm:pt>
    <dgm:pt modelId="{471A9815-7BCD-43CA-9975-A80B334A6C48}" type="parTrans" cxnId="{07463F31-12DF-4147-9FA7-073DAA3A187C}">
      <dgm:prSet/>
      <dgm:spPr/>
    </dgm:pt>
    <dgm:pt modelId="{9D96A2C2-CD28-4D90-817E-CAA936361638}" type="sibTrans" cxnId="{07463F31-12DF-4147-9FA7-073DAA3A187C}">
      <dgm:prSet/>
      <dgm:spPr/>
    </dgm:pt>
    <dgm:pt modelId="{F8591386-C5DF-44BC-8BBD-FD42912F286B}" type="pres">
      <dgm:prSet presAssocID="{F8EE1F9A-4BB2-46F1-AC89-554973877ADC}" presName="root" presStyleCnt="0">
        <dgm:presLayoutVars>
          <dgm:dir/>
          <dgm:resizeHandles val="exact"/>
        </dgm:presLayoutVars>
      </dgm:prSet>
      <dgm:spPr/>
    </dgm:pt>
    <dgm:pt modelId="{E5CEAF00-C102-428E-8A21-8BE2F8C81D68}" type="pres">
      <dgm:prSet presAssocID="{4EECDF12-B92F-498B-AB39-1D52487333CD}" presName="compNode" presStyleCnt="0"/>
      <dgm:spPr/>
    </dgm:pt>
    <dgm:pt modelId="{4DF9AC87-E6BF-436C-B416-EA0210A7EFEA}" type="pres">
      <dgm:prSet presAssocID="{4EECDF12-B92F-498B-AB39-1D52487333CD}" presName="bgRect" presStyleLbl="bgShp" presStyleIdx="0" presStyleCnt="3"/>
      <dgm:spPr/>
    </dgm:pt>
    <dgm:pt modelId="{5ABA9828-6C48-41E8-97D6-AA33E5321496}" type="pres">
      <dgm:prSet presAssocID="{4EECDF12-B92F-498B-AB39-1D52487333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41EEF9C2-C0DC-40A0-A7DB-28FA09FC3BBD}" type="pres">
      <dgm:prSet presAssocID="{4EECDF12-B92F-498B-AB39-1D52487333CD}" presName="spaceRect" presStyleCnt="0"/>
      <dgm:spPr/>
    </dgm:pt>
    <dgm:pt modelId="{E0C79D73-5EC8-4803-8BEE-C825778E81C1}" type="pres">
      <dgm:prSet presAssocID="{4EECDF12-B92F-498B-AB39-1D52487333CD}" presName="parTx" presStyleLbl="revTx" presStyleIdx="0" presStyleCnt="3">
        <dgm:presLayoutVars>
          <dgm:chMax val="0"/>
          <dgm:chPref val="0"/>
        </dgm:presLayoutVars>
      </dgm:prSet>
      <dgm:spPr/>
    </dgm:pt>
    <dgm:pt modelId="{AD4577A2-4C54-478C-A18A-91A910386A69}" type="pres">
      <dgm:prSet presAssocID="{1D60E9E8-4B9F-463F-A364-5A27A7AF1F10}" presName="sibTrans" presStyleCnt="0"/>
      <dgm:spPr/>
    </dgm:pt>
    <dgm:pt modelId="{D9E14448-012C-4151-9925-8C39E38EFF80}" type="pres">
      <dgm:prSet presAssocID="{8A9D59B7-2B80-42E2-84DE-ECA0FD4CF5C7}" presName="compNode" presStyleCnt="0"/>
      <dgm:spPr/>
    </dgm:pt>
    <dgm:pt modelId="{0C4906A4-CECC-4665-BA4F-AED962976FCC}" type="pres">
      <dgm:prSet presAssocID="{8A9D59B7-2B80-42E2-84DE-ECA0FD4CF5C7}" presName="bgRect" presStyleLbl="bgShp" presStyleIdx="1" presStyleCnt="3"/>
      <dgm:spPr/>
    </dgm:pt>
    <dgm:pt modelId="{83972CEA-7EE3-4E5E-8EB4-AB6D96909594}" type="pres">
      <dgm:prSet presAssocID="{8A9D59B7-2B80-42E2-84DE-ECA0FD4CF5C7}" presName="iconRect" presStyleLbl="node1" presStyleIdx="1" presStyleCnt="3"/>
      <dgm:spPr/>
    </dgm:pt>
    <dgm:pt modelId="{FA5BC5F8-5578-4986-91D2-57B87C171547}" type="pres">
      <dgm:prSet presAssocID="{8A9D59B7-2B80-42E2-84DE-ECA0FD4CF5C7}" presName="spaceRect" presStyleCnt="0"/>
      <dgm:spPr/>
    </dgm:pt>
    <dgm:pt modelId="{E60CA064-5E17-49A9-BCF6-B0238CA6EC34}" type="pres">
      <dgm:prSet presAssocID="{8A9D59B7-2B80-42E2-84DE-ECA0FD4CF5C7}" presName="parTx" presStyleLbl="revTx" presStyleIdx="1" presStyleCnt="3">
        <dgm:presLayoutVars>
          <dgm:chMax val="0"/>
          <dgm:chPref val="0"/>
        </dgm:presLayoutVars>
      </dgm:prSet>
      <dgm:spPr/>
    </dgm:pt>
    <dgm:pt modelId="{DFAF1926-439F-48B7-B337-BA6C466395D2}" type="pres">
      <dgm:prSet presAssocID="{079F75AD-76EE-4967-B93C-52554D7DF005}" presName="sibTrans" presStyleCnt="0"/>
      <dgm:spPr/>
    </dgm:pt>
    <dgm:pt modelId="{0620D4EA-9AFA-4B48-BCF9-A3AC0E8FBBE0}" type="pres">
      <dgm:prSet presAssocID="{0BC4BC25-4552-4E81-B543-EEDE26762746}" presName="compNode" presStyleCnt="0"/>
      <dgm:spPr/>
    </dgm:pt>
    <dgm:pt modelId="{3ED13501-1F08-410D-84A6-032A259B4CAA}" type="pres">
      <dgm:prSet presAssocID="{0BC4BC25-4552-4E81-B543-EEDE26762746}" presName="bgRect" presStyleLbl="bgShp" presStyleIdx="2" presStyleCnt="3"/>
      <dgm:spPr/>
    </dgm:pt>
    <dgm:pt modelId="{DE88E9B5-D691-4188-AAA3-6E848A70BAE8}" type="pres">
      <dgm:prSet presAssocID="{0BC4BC25-4552-4E81-B543-EEDE26762746}" presName="iconRect" presStyleLbl="node1" presStyleIdx="2" presStyleCnt="3"/>
      <dgm:spPr/>
    </dgm:pt>
    <dgm:pt modelId="{3DBD55AA-4061-428A-8601-9ACD0A2FE91D}" type="pres">
      <dgm:prSet presAssocID="{0BC4BC25-4552-4E81-B543-EEDE26762746}" presName="spaceRect" presStyleCnt="0"/>
      <dgm:spPr/>
    </dgm:pt>
    <dgm:pt modelId="{9FD2B76D-3762-483D-A4A8-928999F35FFC}" type="pres">
      <dgm:prSet presAssocID="{0BC4BC25-4552-4E81-B543-EEDE267627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28F302F-1CF5-440A-AA48-FF6BDB174D23}" type="presOf" srcId="{0BC4BC25-4552-4E81-B543-EEDE26762746}" destId="{9FD2B76D-3762-483D-A4A8-928999F35FFC}" srcOrd="0" destOrd="0" presId="urn:microsoft.com/office/officeart/2018/2/layout/IconVerticalSolidList"/>
    <dgm:cxn modelId="{07463F31-12DF-4147-9FA7-073DAA3A187C}" srcId="{F8EE1F9A-4BB2-46F1-AC89-554973877ADC}" destId="{0BC4BC25-4552-4E81-B543-EEDE26762746}" srcOrd="2" destOrd="0" parTransId="{471A9815-7BCD-43CA-9975-A80B334A6C48}" sibTransId="{9D96A2C2-CD28-4D90-817E-CAA936361638}"/>
    <dgm:cxn modelId="{C9303F4A-81DE-43FF-9B75-41C5D890AFBC}" type="presOf" srcId="{F8EE1F9A-4BB2-46F1-AC89-554973877ADC}" destId="{F8591386-C5DF-44BC-8BBD-FD42912F286B}" srcOrd="0" destOrd="0" presId="urn:microsoft.com/office/officeart/2018/2/layout/IconVerticalSolidList"/>
    <dgm:cxn modelId="{5DA9C087-C84E-4EA6-A076-E53A262E3B76}" type="presOf" srcId="{4EECDF12-B92F-498B-AB39-1D52487333CD}" destId="{E0C79D73-5EC8-4803-8BEE-C825778E81C1}" srcOrd="0" destOrd="0" presId="urn:microsoft.com/office/officeart/2018/2/layout/IconVerticalSolidList"/>
    <dgm:cxn modelId="{902AA89B-B3E3-4D16-B5F4-F847191EC487}" srcId="{F8EE1F9A-4BB2-46F1-AC89-554973877ADC}" destId="{8A9D59B7-2B80-42E2-84DE-ECA0FD4CF5C7}" srcOrd="1" destOrd="0" parTransId="{5B6EB4ED-65A9-4D0F-B5EE-1B603E8D464D}" sibTransId="{079F75AD-76EE-4967-B93C-52554D7DF005}"/>
    <dgm:cxn modelId="{E50D87E3-7A22-407B-87B0-12D74F10AEC6}" type="presOf" srcId="{8A9D59B7-2B80-42E2-84DE-ECA0FD4CF5C7}" destId="{E60CA064-5E17-49A9-BCF6-B0238CA6EC34}" srcOrd="0" destOrd="0" presId="urn:microsoft.com/office/officeart/2018/2/layout/IconVerticalSolidList"/>
    <dgm:cxn modelId="{4AA558E6-62CA-43CC-B439-866B8D504B68}" srcId="{F8EE1F9A-4BB2-46F1-AC89-554973877ADC}" destId="{4EECDF12-B92F-498B-AB39-1D52487333CD}" srcOrd="0" destOrd="0" parTransId="{477D27FC-26E7-414B-85FD-EC96F6573687}" sibTransId="{1D60E9E8-4B9F-463F-A364-5A27A7AF1F10}"/>
    <dgm:cxn modelId="{FC207403-B785-4466-84AA-2437F229C93D}" type="presParOf" srcId="{F8591386-C5DF-44BC-8BBD-FD42912F286B}" destId="{E5CEAF00-C102-428E-8A21-8BE2F8C81D68}" srcOrd="0" destOrd="0" presId="urn:microsoft.com/office/officeart/2018/2/layout/IconVerticalSolidList"/>
    <dgm:cxn modelId="{7C88EC18-C2E9-41AD-9703-329AADA07009}" type="presParOf" srcId="{E5CEAF00-C102-428E-8A21-8BE2F8C81D68}" destId="{4DF9AC87-E6BF-436C-B416-EA0210A7EFEA}" srcOrd="0" destOrd="0" presId="urn:microsoft.com/office/officeart/2018/2/layout/IconVerticalSolidList"/>
    <dgm:cxn modelId="{50830FA9-1E7D-44FD-857F-62F36D353623}" type="presParOf" srcId="{E5CEAF00-C102-428E-8A21-8BE2F8C81D68}" destId="{5ABA9828-6C48-41E8-97D6-AA33E5321496}" srcOrd="1" destOrd="0" presId="urn:microsoft.com/office/officeart/2018/2/layout/IconVerticalSolidList"/>
    <dgm:cxn modelId="{520F6313-11BB-4CAA-AB58-72B583A4CA42}" type="presParOf" srcId="{E5CEAF00-C102-428E-8A21-8BE2F8C81D68}" destId="{41EEF9C2-C0DC-40A0-A7DB-28FA09FC3BBD}" srcOrd="2" destOrd="0" presId="urn:microsoft.com/office/officeart/2018/2/layout/IconVerticalSolidList"/>
    <dgm:cxn modelId="{E1A9D448-1B9D-49D6-9632-FCA1E9DA4EEE}" type="presParOf" srcId="{E5CEAF00-C102-428E-8A21-8BE2F8C81D68}" destId="{E0C79D73-5EC8-4803-8BEE-C825778E81C1}" srcOrd="3" destOrd="0" presId="urn:microsoft.com/office/officeart/2018/2/layout/IconVerticalSolidList"/>
    <dgm:cxn modelId="{C2A1CD0D-7491-4EED-963C-6A0A296D3DB6}" type="presParOf" srcId="{F8591386-C5DF-44BC-8BBD-FD42912F286B}" destId="{AD4577A2-4C54-478C-A18A-91A910386A69}" srcOrd="1" destOrd="0" presId="urn:microsoft.com/office/officeart/2018/2/layout/IconVerticalSolidList"/>
    <dgm:cxn modelId="{0759F4A0-8231-4E0E-8C93-9BC50F4B1E88}" type="presParOf" srcId="{F8591386-C5DF-44BC-8BBD-FD42912F286B}" destId="{D9E14448-012C-4151-9925-8C39E38EFF80}" srcOrd="2" destOrd="0" presId="urn:microsoft.com/office/officeart/2018/2/layout/IconVerticalSolidList"/>
    <dgm:cxn modelId="{3B25E2C4-4013-4E04-94E6-4C6672C7E077}" type="presParOf" srcId="{D9E14448-012C-4151-9925-8C39E38EFF80}" destId="{0C4906A4-CECC-4665-BA4F-AED962976FCC}" srcOrd="0" destOrd="0" presId="urn:microsoft.com/office/officeart/2018/2/layout/IconVerticalSolidList"/>
    <dgm:cxn modelId="{1E3C3DB1-9785-4AD6-A1A4-78A5205BB363}" type="presParOf" srcId="{D9E14448-012C-4151-9925-8C39E38EFF80}" destId="{83972CEA-7EE3-4E5E-8EB4-AB6D96909594}" srcOrd="1" destOrd="0" presId="urn:microsoft.com/office/officeart/2018/2/layout/IconVerticalSolidList"/>
    <dgm:cxn modelId="{C6FFC32B-6AB2-4ABC-AF94-D05293E2F1F7}" type="presParOf" srcId="{D9E14448-012C-4151-9925-8C39E38EFF80}" destId="{FA5BC5F8-5578-4986-91D2-57B87C171547}" srcOrd="2" destOrd="0" presId="urn:microsoft.com/office/officeart/2018/2/layout/IconVerticalSolidList"/>
    <dgm:cxn modelId="{3AD37070-852B-4360-839A-F46ADCF77CF8}" type="presParOf" srcId="{D9E14448-012C-4151-9925-8C39E38EFF80}" destId="{E60CA064-5E17-49A9-BCF6-B0238CA6EC34}" srcOrd="3" destOrd="0" presId="urn:microsoft.com/office/officeart/2018/2/layout/IconVerticalSolidList"/>
    <dgm:cxn modelId="{E95F5BE8-EEA3-4707-9636-6C8F1D627BD1}" type="presParOf" srcId="{F8591386-C5DF-44BC-8BBD-FD42912F286B}" destId="{DFAF1926-439F-48B7-B337-BA6C466395D2}" srcOrd="3" destOrd="0" presId="urn:microsoft.com/office/officeart/2018/2/layout/IconVerticalSolidList"/>
    <dgm:cxn modelId="{62B3299E-0559-4A0A-9E04-5EE2AFA6F4F3}" type="presParOf" srcId="{F8591386-C5DF-44BC-8BBD-FD42912F286B}" destId="{0620D4EA-9AFA-4B48-BCF9-A3AC0E8FBBE0}" srcOrd="4" destOrd="0" presId="urn:microsoft.com/office/officeart/2018/2/layout/IconVerticalSolidList"/>
    <dgm:cxn modelId="{660B538D-875F-4204-BF79-0BC2F88E9902}" type="presParOf" srcId="{0620D4EA-9AFA-4B48-BCF9-A3AC0E8FBBE0}" destId="{3ED13501-1F08-410D-84A6-032A259B4CAA}" srcOrd="0" destOrd="0" presId="urn:microsoft.com/office/officeart/2018/2/layout/IconVerticalSolidList"/>
    <dgm:cxn modelId="{69205A2B-C132-4166-9E60-2FBAEF4D137D}" type="presParOf" srcId="{0620D4EA-9AFA-4B48-BCF9-A3AC0E8FBBE0}" destId="{DE88E9B5-D691-4188-AAA3-6E848A70BAE8}" srcOrd="1" destOrd="0" presId="urn:microsoft.com/office/officeart/2018/2/layout/IconVerticalSolidList"/>
    <dgm:cxn modelId="{6C3863E9-E6D1-4755-9049-D59CC63536FE}" type="presParOf" srcId="{0620D4EA-9AFA-4B48-BCF9-A3AC0E8FBBE0}" destId="{3DBD55AA-4061-428A-8601-9ACD0A2FE91D}" srcOrd="2" destOrd="0" presId="urn:microsoft.com/office/officeart/2018/2/layout/IconVerticalSolidList"/>
    <dgm:cxn modelId="{801E05EB-F886-4A6F-9DAC-1CA3EA7C5488}" type="presParOf" srcId="{0620D4EA-9AFA-4B48-BCF9-A3AC0E8FBBE0}" destId="{9FD2B76D-3762-483D-A4A8-928999F35F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18DB-B8F0-4B3F-A32A-68951B24AB76}">
      <dsp:nvSpPr>
        <dsp:cNvPr id="0" name=""/>
        <dsp:cNvSpPr/>
      </dsp:nvSpPr>
      <dsp:spPr>
        <a:xfrm>
          <a:off x="0" y="18601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Wall/fence along the road at rear from canteen, along rear of science, in around front of SEN/Music, along the rear of M8 &amp;9 and to the rear of Home Economics.</a:t>
          </a:r>
        </a:p>
      </dsp:txBody>
      <dsp:txXfrm>
        <a:off x="37581" y="223600"/>
        <a:ext cx="4681316" cy="694697"/>
      </dsp:txXfrm>
    </dsp:sp>
    <dsp:sp modelId="{E85DA736-EA72-4B2D-96E6-A99A31CF8393}">
      <dsp:nvSpPr>
        <dsp:cNvPr id="0" name=""/>
        <dsp:cNvSpPr/>
      </dsp:nvSpPr>
      <dsp:spPr>
        <a:xfrm>
          <a:off x="0" y="99619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will be</a:t>
          </a:r>
          <a:r>
            <a:rPr lang="en-US" sz="1400" kern="1200" dirty="0">
              <a:latin typeface="Aptos Display" panose="020F0302020204030204"/>
            </a:rPr>
            <a:t> NO</a:t>
          </a:r>
          <a:r>
            <a:rPr lang="en-US" sz="1400" kern="1200" dirty="0"/>
            <a:t> access to rear of the College.</a:t>
          </a:r>
        </a:p>
      </dsp:txBody>
      <dsp:txXfrm>
        <a:off x="37581" y="1033780"/>
        <a:ext cx="4681316" cy="694697"/>
      </dsp:txXfrm>
    </dsp:sp>
    <dsp:sp modelId="{8F6929A1-3D38-489F-B49D-58249AF35D71}">
      <dsp:nvSpPr>
        <dsp:cNvPr id="0" name=""/>
        <dsp:cNvSpPr/>
      </dsp:nvSpPr>
      <dsp:spPr>
        <a:xfrm>
          <a:off x="0" y="180637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M1/2 will move to the playground first.</a:t>
          </a:r>
        </a:p>
      </dsp:txBody>
      <dsp:txXfrm>
        <a:off x="37581" y="1843960"/>
        <a:ext cx="4681316" cy="694697"/>
      </dsp:txXfrm>
    </dsp:sp>
    <dsp:sp modelId="{428D326F-CA48-4DC4-8B7D-CCA6223422DF}">
      <dsp:nvSpPr>
        <dsp:cNvPr id="0" name=""/>
        <dsp:cNvSpPr/>
      </dsp:nvSpPr>
      <dsp:spPr>
        <a:xfrm>
          <a:off x="0" y="261655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M3 will move next</a:t>
          </a:r>
        </a:p>
      </dsp:txBody>
      <dsp:txXfrm>
        <a:off x="37581" y="2654140"/>
        <a:ext cx="4681316" cy="694697"/>
      </dsp:txXfrm>
    </dsp:sp>
    <dsp:sp modelId="{C527E250-7F2E-4D9B-ACE2-E78675349AFC}">
      <dsp:nvSpPr>
        <dsp:cNvPr id="0" name=""/>
        <dsp:cNvSpPr/>
      </dsp:nvSpPr>
      <dsp:spPr>
        <a:xfrm>
          <a:off x="0" y="342673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0F0302020204030204"/>
            </a:rPr>
            <a:t>Music</a:t>
          </a:r>
          <a:r>
            <a:rPr lang="en-US" sz="1400" kern="1200" dirty="0"/>
            <a:t>/ Learning support will</a:t>
          </a:r>
          <a:r>
            <a:rPr lang="en-US" sz="1400" kern="1200" dirty="0">
              <a:latin typeface="Aptos Display" panose="020F0302020204030204"/>
            </a:rPr>
            <a:t> demolished</a:t>
          </a:r>
          <a:r>
            <a:rPr lang="en-US" sz="1400" kern="1200" dirty="0"/>
            <a:t> .</a:t>
          </a:r>
        </a:p>
      </dsp:txBody>
      <dsp:txXfrm>
        <a:off x="37581" y="3464320"/>
        <a:ext cx="4681316" cy="694697"/>
      </dsp:txXfrm>
    </dsp:sp>
    <dsp:sp modelId="{80DEDE5A-7056-4284-8953-8A2A584C9F2C}">
      <dsp:nvSpPr>
        <dsp:cNvPr id="0" name=""/>
        <dsp:cNvSpPr/>
      </dsp:nvSpPr>
      <dsp:spPr>
        <a:xfrm>
          <a:off x="0" y="423691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Additional </a:t>
          </a:r>
          <a:r>
            <a:rPr lang="en-US" sz="1400" kern="1200" dirty="0">
              <a:latin typeface="Aptos Display" panose="020F0302020204030204"/>
            </a:rPr>
            <a:t>classrooms will be provided over the summer for Music and Learning Support</a:t>
          </a:r>
          <a:r>
            <a:rPr lang="en-US" sz="1400" kern="1200" dirty="0"/>
            <a:t>.</a:t>
          </a:r>
        </a:p>
      </dsp:txBody>
      <dsp:txXfrm>
        <a:off x="37581" y="4274500"/>
        <a:ext cx="4681316" cy="694697"/>
      </dsp:txXfrm>
    </dsp:sp>
    <dsp:sp modelId="{DF490B80-3C7D-4336-854E-DCB9BBF962B5}">
      <dsp:nvSpPr>
        <dsp:cNvPr id="0" name=""/>
        <dsp:cNvSpPr/>
      </dsp:nvSpPr>
      <dsp:spPr>
        <a:xfrm>
          <a:off x="0" y="5047099"/>
          <a:ext cx="4756478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0F0302020204030204"/>
            </a:rPr>
            <a:t>Once the wall is up there will be no work on our side of the site</a:t>
          </a:r>
        </a:p>
      </dsp:txBody>
      <dsp:txXfrm>
        <a:off x="37581" y="5084680"/>
        <a:ext cx="4681316" cy="694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AC87-E6BF-436C-B416-EA0210A7EFEA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A9828-6C48-41E8-97D6-AA33E5321496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79D73-5EC8-4803-8BEE-C825778E81C1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Fire assembly point – </a:t>
          </a:r>
          <a:r>
            <a:rPr lang="en-US" sz="2500" kern="1200" dirty="0">
              <a:latin typeface="Aptos Display" panose="020F0302020204030204"/>
            </a:rPr>
            <a:t>playground </a:t>
          </a:r>
          <a:endParaRPr lang="en-US" sz="2500" kern="1200" dirty="0"/>
        </a:p>
      </dsp:txBody>
      <dsp:txXfrm>
        <a:off x="1437631" y="531"/>
        <a:ext cx="9077968" cy="1244702"/>
      </dsp:txXfrm>
    </dsp:sp>
    <dsp:sp modelId="{0C4906A4-CECC-4665-BA4F-AED962976FCC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72CEA-7EE3-4E5E-8EB4-AB6D9690959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CA064-5E17-49A9-BCF6-B0238CA6EC34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Physical Education – off site</a:t>
          </a:r>
        </a:p>
      </dsp:txBody>
      <dsp:txXfrm>
        <a:off x="1437631" y="1556410"/>
        <a:ext cx="9077968" cy="1244702"/>
      </dsp:txXfrm>
    </dsp:sp>
    <dsp:sp modelId="{3ED13501-1F08-410D-84A6-032A259B4CAA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8E9B5-D691-4188-AAA3-6E848A70BAE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2B76D-3762-483D-A4A8-928999F35FFC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ptos Display" panose="020F0302020204030204"/>
            </a:rPr>
            <a:t>Music, Learning Support, Business and Geography will all be in a new location over the next few weeks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building with people walking in front of it&#10;&#10;Description automatically generated">
            <a:extLst>
              <a:ext uri="{FF2B5EF4-FFF2-40B4-BE49-F238E27FC236}">
                <a16:creationId xmlns:a16="http://schemas.microsoft.com/office/drawing/2014/main" id="{E3616A35-E425-2C54-1421-FDF5D2024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" r="175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756933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OUR NEW SCHOOL BUILDING!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  <a:latin typeface="Aptos"/>
              <a:cs typeface="Calibri"/>
            </a:endParaRPr>
          </a:p>
          <a:p>
            <a:endParaRPr lang="en-US" dirty="0">
              <a:solidFill>
                <a:srgbClr val="FFFFFF"/>
              </a:solidFill>
              <a:latin typeface="Aptos"/>
              <a:cs typeface="Calibri"/>
            </a:endParaRPr>
          </a:p>
          <a:p>
            <a:endParaRPr lang="en-US" dirty="0">
              <a:solidFill>
                <a:srgbClr val="FFFFFF"/>
              </a:solidFill>
              <a:latin typeface="Aptos"/>
              <a:cs typeface="Calibri"/>
            </a:endParaRPr>
          </a:p>
          <a:p>
            <a:endParaRPr lang="en-US" dirty="0">
              <a:solidFill>
                <a:srgbClr val="FFFFFF"/>
              </a:solidFill>
              <a:latin typeface="Aptos"/>
              <a:cs typeface="Calibri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Calibri"/>
              </a:rPr>
              <a:t>Work is due to commence w/c 29</a:t>
            </a:r>
            <a:r>
              <a:rPr lang="en-US" sz="3600" b="1" baseline="30000" dirty="0">
                <a:solidFill>
                  <a:srgbClr val="C00000"/>
                </a:solidFill>
                <a:latin typeface="Calibri"/>
                <a:cs typeface="Calibri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Calibri"/>
                <a:cs typeface="Calibri"/>
              </a:rPr>
              <a:t> April.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0AF6F-3BEA-030D-AEDF-80CFC5D0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There will be changes: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ABA2B19-34DB-5DB3-97F2-E0CAA4E96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19023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62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A5273-2F27-3E5B-08A0-83896DD4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351771"/>
            <a:ext cx="4977976" cy="67199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What can you do to help!</a:t>
            </a:r>
          </a:p>
        </p:txBody>
      </p:sp>
      <p:pic>
        <p:nvPicPr>
          <p:cNvPr id="7" name="Graphic 6" descr="Clapping Hands">
            <a:extLst>
              <a:ext uri="{FF2B5EF4-FFF2-40B4-BE49-F238E27FC236}">
                <a16:creationId xmlns:a16="http://schemas.microsoft.com/office/drawing/2014/main" id="{B60D9178-396B-7BBC-347E-EE3BBDFEE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823E-43BC-CE28-7AFD-82C61922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28288"/>
            <a:ext cx="4967552" cy="4932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Listen in form class – there will be important announcements about the build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Follow instructions/ rules – they are in place for very good reasons, including your safety!</a:t>
            </a:r>
          </a:p>
          <a:p>
            <a:r>
              <a:rPr lang="en-US" sz="1800" dirty="0">
                <a:solidFill>
                  <a:schemeClr val="tx2"/>
                </a:solidFill>
              </a:rPr>
              <a:t>There will be a new arrangement for going to and from the canteen</a:t>
            </a:r>
          </a:p>
          <a:p>
            <a:r>
              <a:rPr lang="en-US" sz="1800" dirty="0">
                <a:solidFill>
                  <a:schemeClr val="tx2"/>
                </a:solidFill>
              </a:rPr>
              <a:t>There will be a 3m wall, if anything goes over the wall, it will NOT be retrievable</a:t>
            </a:r>
          </a:p>
          <a:p>
            <a:r>
              <a:rPr lang="en-US" sz="1800" dirty="0">
                <a:solidFill>
                  <a:schemeClr val="tx2"/>
                </a:solidFill>
              </a:rPr>
              <a:t>We will keep you updated with video footage</a:t>
            </a:r>
          </a:p>
          <a:p>
            <a:r>
              <a:rPr lang="en-US" dirty="0">
                <a:solidFill>
                  <a:srgbClr val="C00000"/>
                </a:solidFill>
              </a:rPr>
              <a:t>It will be worth it!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784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2119-12F0-F11D-08E2-A01681F0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8844336F-7BDF-F06E-DAAB-968F0F534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32" y="360241"/>
            <a:ext cx="10825352" cy="6139106"/>
          </a:xfrm>
        </p:spPr>
      </p:pic>
    </p:spTree>
    <p:extLst>
      <p:ext uri="{BB962C8B-B14F-4D97-AF65-F5344CB8AC3E}">
        <p14:creationId xmlns:p14="http://schemas.microsoft.com/office/powerpoint/2010/main" val="245350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C27C-8A8E-9B3C-2BBD-9D0B0E4A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uilding with cars parked outside&#10;&#10;Description automatically generated">
            <a:extLst>
              <a:ext uri="{FF2B5EF4-FFF2-40B4-BE49-F238E27FC236}">
                <a16:creationId xmlns:a16="http://schemas.microsoft.com/office/drawing/2014/main" id="{6BA1ECED-9209-4361-5D29-09F89767F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154" y="364913"/>
            <a:ext cx="10159999" cy="5973452"/>
          </a:xfrm>
        </p:spPr>
      </p:pic>
    </p:spTree>
    <p:extLst>
      <p:ext uri="{BB962C8B-B14F-4D97-AF65-F5344CB8AC3E}">
        <p14:creationId xmlns:p14="http://schemas.microsoft.com/office/powerpoint/2010/main" val="23881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40AE-6910-4FB6-F75F-4DB3518F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uilding with a parking lot and a parking lot&#10;&#10;Description automatically generated">
            <a:extLst>
              <a:ext uri="{FF2B5EF4-FFF2-40B4-BE49-F238E27FC236}">
                <a16:creationId xmlns:a16="http://schemas.microsoft.com/office/drawing/2014/main" id="{2075D11F-8301-2241-0B4A-D8D435D16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519" y="428625"/>
            <a:ext cx="10517192" cy="5748338"/>
          </a:xfrm>
        </p:spPr>
      </p:pic>
    </p:spTree>
    <p:extLst>
      <p:ext uri="{BB962C8B-B14F-4D97-AF65-F5344CB8AC3E}">
        <p14:creationId xmlns:p14="http://schemas.microsoft.com/office/powerpoint/2010/main" val="326962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5735-2E0B-E647-21A6-E1D4E45C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4653A3E5-9A80-5060-C62D-2C39A515E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34" y="282087"/>
            <a:ext cx="10995639" cy="5894876"/>
          </a:xfrm>
        </p:spPr>
      </p:pic>
    </p:spTree>
    <p:extLst>
      <p:ext uri="{BB962C8B-B14F-4D97-AF65-F5344CB8AC3E}">
        <p14:creationId xmlns:p14="http://schemas.microsoft.com/office/powerpoint/2010/main" val="127957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CBED-4CD7-47B4-66D5-87334028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people outside of a building&#10;&#10;Description automatically generated">
            <a:extLst>
              <a:ext uri="{FF2B5EF4-FFF2-40B4-BE49-F238E27FC236}">
                <a16:creationId xmlns:a16="http://schemas.microsoft.com/office/drawing/2014/main" id="{E12D9D3F-D084-5088-978E-CFA4ADDDD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232" y="362778"/>
            <a:ext cx="10775460" cy="5899570"/>
          </a:xfrm>
        </p:spPr>
      </p:pic>
    </p:spTree>
    <p:extLst>
      <p:ext uri="{BB962C8B-B14F-4D97-AF65-F5344CB8AC3E}">
        <p14:creationId xmlns:p14="http://schemas.microsoft.com/office/powerpoint/2010/main" val="163261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F6624-F6A4-1EB7-C872-1B118B4C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will it be finished?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3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FB95-D319-500A-CFF3-3E695BE79F54}"/>
              </a:ext>
            </a:extLst>
          </p:cNvPr>
          <p:cNvSpPr>
            <a:spLocks/>
          </p:cNvSpPr>
          <p:nvPr/>
        </p:nvSpPr>
        <p:spPr>
          <a:xfrm>
            <a:off x="6297233" y="518400"/>
            <a:ext cx="4771607" cy="58379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By September 2025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Science                   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Technology &amp; Design                                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Home Economics                      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Art &amp; Design                                                 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Modern Languages                   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Library  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First Aid </a:t>
            </a: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College Hall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Sixth Form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Business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Careers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Drama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Music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IT    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  </a:t>
            </a:r>
            <a:endParaRPr lang="en-US" sz="1700" b="1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>
                    <a:alpha val="80000"/>
                  </a:schemeClr>
                </a:solidFill>
              </a:rPr>
              <a:t>Pitches  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                                      </a:t>
            </a:r>
            <a:endParaRPr lang="en-US" sz="1700" b="1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9E655-8ACD-D541-1BF5-7AC6D0FF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By November</a:t>
            </a:r>
            <a:br>
              <a:rPr lang="en-US" sz="5400" dirty="0"/>
            </a:br>
            <a:r>
              <a:rPr lang="en-US" sz="5400" dirty="0"/>
              <a:t> 2026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5463-8C78-580F-618C-8C3D399BB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Sports Hall</a:t>
            </a:r>
          </a:p>
          <a:p>
            <a:r>
              <a:rPr lang="en-US" sz="2000" dirty="0"/>
              <a:t>Mathematics</a:t>
            </a:r>
          </a:p>
          <a:p>
            <a:r>
              <a:rPr lang="en-US" sz="2000" dirty="0"/>
              <a:t>English</a:t>
            </a:r>
          </a:p>
          <a:p>
            <a:r>
              <a:rPr lang="en-US" sz="2000" dirty="0"/>
              <a:t>Religious Education</a:t>
            </a:r>
          </a:p>
          <a:p>
            <a:r>
              <a:rPr lang="en-US" sz="2000" dirty="0"/>
              <a:t>Learning Support</a:t>
            </a:r>
          </a:p>
          <a:p>
            <a:r>
              <a:rPr lang="en-US" sz="2000" dirty="0"/>
              <a:t>Staff Room</a:t>
            </a:r>
          </a:p>
          <a:p>
            <a:r>
              <a:rPr lang="en-US" sz="2000" dirty="0"/>
              <a:t>Geography</a:t>
            </a:r>
          </a:p>
          <a:p>
            <a:r>
              <a:rPr lang="en-US" sz="2000" dirty="0"/>
              <a:t>History</a:t>
            </a:r>
          </a:p>
        </p:txBody>
      </p:sp>
      <p:pic>
        <p:nvPicPr>
          <p:cNvPr id="7" name="Content Placeholder 6" descr="A floor plan of a building&#10;&#10;Description automatically generated">
            <a:extLst>
              <a:ext uri="{FF2B5EF4-FFF2-40B4-BE49-F238E27FC236}">
                <a16:creationId xmlns:a16="http://schemas.microsoft.com/office/drawing/2014/main" id="{29E32AD3-86B5-F6E1-8D1D-61B10169A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491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a school&#10;&#10;Description automatically generated">
            <a:extLst>
              <a:ext uri="{FF2B5EF4-FFF2-40B4-BE49-F238E27FC236}">
                <a16:creationId xmlns:a16="http://schemas.microsoft.com/office/drawing/2014/main" id="{BCE87945-4A89-9746-0D41-2C9D12CB50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516" y="405538"/>
            <a:ext cx="6011980" cy="616607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E8E7F-7B88-645C-9EBE-C7E2F6D0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30" y="410135"/>
            <a:ext cx="2430630" cy="3827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Phase 1/2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6DF7719-9646-133E-C776-5BE6C5AE85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1938423"/>
              </p:ext>
            </p:extLst>
          </p:nvPr>
        </p:nvGraphicFramePr>
        <p:xfrm>
          <a:off x="418683" y="788263"/>
          <a:ext cx="4756478" cy="600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81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OUR NEW SCHOOL BUILDING!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will it be finished?</vt:lpstr>
      <vt:lpstr>By November  2026</vt:lpstr>
      <vt:lpstr>PowerPoint Presentation</vt:lpstr>
      <vt:lpstr>There will be changes:</vt:lpstr>
      <vt:lpstr>What can you do to 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538</cp:revision>
  <dcterms:created xsi:type="dcterms:W3CDTF">2024-02-06T14:37:51Z</dcterms:created>
  <dcterms:modified xsi:type="dcterms:W3CDTF">2024-04-22T07:48:13Z</dcterms:modified>
</cp:coreProperties>
</file>